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9" r:id="rId1"/>
    <p:sldMasterId id="2147483651" r:id="rId2"/>
    <p:sldMasterId id="2147483653" r:id="rId3"/>
    <p:sldMasterId id="2147483654" r:id="rId4"/>
    <p:sldMasterId id="2147483655" r:id="rId5"/>
    <p:sldMasterId id="2147483656" r:id="rId6"/>
    <p:sldMasterId id="2147483658" r:id="rId7"/>
  </p:sldMasterIdLst>
  <p:notesMasterIdLst>
    <p:notesMasterId r:id="rId82"/>
  </p:notesMasterIdLst>
  <p:sldIdLst>
    <p:sldId id="382" r:id="rId8"/>
    <p:sldId id="380" r:id="rId9"/>
    <p:sldId id="379" r:id="rId10"/>
    <p:sldId id="369" r:id="rId11"/>
    <p:sldId id="376" r:id="rId12"/>
    <p:sldId id="258" r:id="rId13"/>
    <p:sldId id="259" r:id="rId14"/>
    <p:sldId id="372" r:id="rId15"/>
    <p:sldId id="373" r:id="rId16"/>
    <p:sldId id="374" r:id="rId17"/>
    <p:sldId id="383" r:id="rId18"/>
    <p:sldId id="386" r:id="rId19"/>
    <p:sldId id="384" r:id="rId20"/>
    <p:sldId id="387" r:id="rId21"/>
    <p:sldId id="385" r:id="rId22"/>
    <p:sldId id="388" r:id="rId23"/>
    <p:sldId id="264" r:id="rId24"/>
    <p:sldId id="345" r:id="rId25"/>
    <p:sldId id="344" r:id="rId26"/>
    <p:sldId id="303" r:id="rId27"/>
    <p:sldId id="381" r:id="rId28"/>
    <p:sldId id="297" r:id="rId29"/>
    <p:sldId id="287" r:id="rId30"/>
    <p:sldId id="289" r:id="rId31"/>
    <p:sldId id="291" r:id="rId32"/>
    <p:sldId id="349" r:id="rId33"/>
    <p:sldId id="358" r:id="rId34"/>
    <p:sldId id="313" r:id="rId35"/>
    <p:sldId id="314" r:id="rId36"/>
    <p:sldId id="324" r:id="rId37"/>
    <p:sldId id="325" r:id="rId38"/>
    <p:sldId id="298" r:id="rId39"/>
    <p:sldId id="375" r:id="rId40"/>
    <p:sldId id="327" r:id="rId41"/>
    <p:sldId id="357" r:id="rId42"/>
    <p:sldId id="359" r:id="rId43"/>
    <p:sldId id="356" r:id="rId44"/>
    <p:sldId id="326" r:id="rId45"/>
    <p:sldId id="267" r:id="rId46"/>
    <p:sldId id="299" r:id="rId47"/>
    <p:sldId id="268" r:id="rId48"/>
    <p:sldId id="368" r:id="rId49"/>
    <p:sldId id="300" r:id="rId50"/>
    <p:sldId id="270" r:id="rId51"/>
    <p:sldId id="271" r:id="rId52"/>
    <p:sldId id="330" r:id="rId53"/>
    <p:sldId id="309" r:id="rId54"/>
    <p:sldId id="328" r:id="rId55"/>
    <p:sldId id="329" r:id="rId56"/>
    <p:sldId id="348" r:id="rId57"/>
    <p:sldId id="350" r:id="rId58"/>
    <p:sldId id="351" r:id="rId59"/>
    <p:sldId id="352" r:id="rId60"/>
    <p:sldId id="353" r:id="rId61"/>
    <p:sldId id="272" r:id="rId62"/>
    <p:sldId id="342" r:id="rId63"/>
    <p:sldId id="378" r:id="rId64"/>
    <p:sldId id="377" r:id="rId65"/>
    <p:sldId id="292" r:id="rId66"/>
    <p:sldId id="293" r:id="rId67"/>
    <p:sldId id="294" r:id="rId68"/>
    <p:sldId id="312" r:id="rId69"/>
    <p:sldId id="365" r:id="rId70"/>
    <p:sldId id="367" r:id="rId71"/>
    <p:sldId id="341" r:id="rId72"/>
    <p:sldId id="340" r:id="rId73"/>
    <p:sldId id="360" r:id="rId74"/>
    <p:sldId id="361" r:id="rId75"/>
    <p:sldId id="362" r:id="rId76"/>
    <p:sldId id="366" r:id="rId77"/>
    <p:sldId id="346" r:id="rId78"/>
    <p:sldId id="390" r:id="rId79"/>
    <p:sldId id="389" r:id="rId80"/>
    <p:sldId id="371" r:id="rId81"/>
  </p:sldIdLst>
  <p:sldSz cx="13004800" cy="9753600"/>
  <p:notesSz cx="6858000" cy="9144000"/>
  <p:custDataLst>
    <p:tags r:id="rId83"/>
  </p:custDataLst>
  <p:defaultTextStyle>
    <a:defPPr>
      <a:defRPr lang="it-IT"/>
    </a:defPPr>
    <a:lvl1pPr algn="l" defTabSz="584200" rtl="0" eaLnBrk="0" fontAlgn="base" hangingPunct="0">
      <a:spcBef>
        <a:spcPct val="0"/>
      </a:spcBef>
      <a:spcAft>
        <a:spcPct val="0"/>
      </a:spcAft>
      <a:defRPr sz="3000" kern="1200">
        <a:solidFill>
          <a:srgbClr val="324863"/>
        </a:solidFill>
        <a:latin typeface="Palatino" pitchFamily="4" charset="0"/>
        <a:ea typeface="+mn-ea"/>
        <a:cs typeface="Calibri" panose="020F0502020204030204" pitchFamily="34" charset="0"/>
        <a:sym typeface="Palatino" pitchFamily="4" charset="0"/>
      </a:defRPr>
    </a:lvl1pPr>
    <a:lvl2pPr marL="457200" indent="-228600" algn="l" defTabSz="584200" rtl="0" eaLnBrk="0" fontAlgn="base" hangingPunct="0">
      <a:spcBef>
        <a:spcPct val="0"/>
      </a:spcBef>
      <a:spcAft>
        <a:spcPct val="0"/>
      </a:spcAft>
      <a:defRPr sz="3000" kern="1200">
        <a:solidFill>
          <a:srgbClr val="324863"/>
        </a:solidFill>
        <a:latin typeface="Palatino" pitchFamily="4" charset="0"/>
        <a:ea typeface="+mn-ea"/>
        <a:cs typeface="Calibri" panose="020F0502020204030204" pitchFamily="34" charset="0"/>
        <a:sym typeface="Palatino" pitchFamily="4" charset="0"/>
      </a:defRPr>
    </a:lvl2pPr>
    <a:lvl3pPr marL="914400" indent="-457200" algn="l" defTabSz="584200" rtl="0" eaLnBrk="0" fontAlgn="base" hangingPunct="0">
      <a:spcBef>
        <a:spcPct val="0"/>
      </a:spcBef>
      <a:spcAft>
        <a:spcPct val="0"/>
      </a:spcAft>
      <a:defRPr sz="3000" kern="1200">
        <a:solidFill>
          <a:srgbClr val="324863"/>
        </a:solidFill>
        <a:latin typeface="Palatino" pitchFamily="4" charset="0"/>
        <a:ea typeface="+mn-ea"/>
        <a:cs typeface="Calibri" panose="020F0502020204030204" pitchFamily="34" charset="0"/>
        <a:sym typeface="Palatino" pitchFamily="4" charset="0"/>
      </a:defRPr>
    </a:lvl3pPr>
    <a:lvl4pPr marL="1371600" indent="-685800" algn="l" defTabSz="584200" rtl="0" eaLnBrk="0" fontAlgn="base" hangingPunct="0">
      <a:spcBef>
        <a:spcPct val="0"/>
      </a:spcBef>
      <a:spcAft>
        <a:spcPct val="0"/>
      </a:spcAft>
      <a:defRPr sz="3000" kern="1200">
        <a:solidFill>
          <a:srgbClr val="324863"/>
        </a:solidFill>
        <a:latin typeface="Palatino" pitchFamily="4" charset="0"/>
        <a:ea typeface="+mn-ea"/>
        <a:cs typeface="Calibri" panose="020F0502020204030204" pitchFamily="34" charset="0"/>
        <a:sym typeface="Palatino" pitchFamily="4" charset="0"/>
      </a:defRPr>
    </a:lvl4pPr>
    <a:lvl5pPr marL="1828800" indent="-914400" algn="l" defTabSz="584200" rtl="0" eaLnBrk="0" fontAlgn="base" hangingPunct="0">
      <a:spcBef>
        <a:spcPct val="0"/>
      </a:spcBef>
      <a:spcAft>
        <a:spcPct val="0"/>
      </a:spcAft>
      <a:defRPr sz="3000" kern="1200">
        <a:solidFill>
          <a:srgbClr val="324863"/>
        </a:solidFill>
        <a:latin typeface="Palatino" pitchFamily="4" charset="0"/>
        <a:ea typeface="+mn-ea"/>
        <a:cs typeface="Calibri" panose="020F0502020204030204" pitchFamily="34" charset="0"/>
        <a:sym typeface="Palatino" pitchFamily="4" charset="0"/>
      </a:defRPr>
    </a:lvl5pPr>
    <a:lvl6pPr marL="2286000" algn="l" defTabSz="914400" rtl="0" eaLnBrk="1" latinLnBrk="0" hangingPunct="1">
      <a:defRPr sz="3000" kern="1200">
        <a:solidFill>
          <a:srgbClr val="324863"/>
        </a:solidFill>
        <a:latin typeface="Palatino" pitchFamily="4" charset="0"/>
        <a:ea typeface="+mn-ea"/>
        <a:cs typeface="Calibri" panose="020F0502020204030204" pitchFamily="34" charset="0"/>
        <a:sym typeface="Palatino" pitchFamily="4" charset="0"/>
      </a:defRPr>
    </a:lvl6pPr>
    <a:lvl7pPr marL="2743200" algn="l" defTabSz="914400" rtl="0" eaLnBrk="1" latinLnBrk="0" hangingPunct="1">
      <a:defRPr sz="3000" kern="1200">
        <a:solidFill>
          <a:srgbClr val="324863"/>
        </a:solidFill>
        <a:latin typeface="Palatino" pitchFamily="4" charset="0"/>
        <a:ea typeface="+mn-ea"/>
        <a:cs typeface="Calibri" panose="020F0502020204030204" pitchFamily="34" charset="0"/>
        <a:sym typeface="Palatino" pitchFamily="4" charset="0"/>
      </a:defRPr>
    </a:lvl7pPr>
    <a:lvl8pPr marL="3200400" algn="l" defTabSz="914400" rtl="0" eaLnBrk="1" latinLnBrk="0" hangingPunct="1">
      <a:defRPr sz="3000" kern="1200">
        <a:solidFill>
          <a:srgbClr val="324863"/>
        </a:solidFill>
        <a:latin typeface="Palatino" pitchFamily="4" charset="0"/>
        <a:ea typeface="+mn-ea"/>
        <a:cs typeface="Calibri" panose="020F0502020204030204" pitchFamily="34" charset="0"/>
        <a:sym typeface="Palatino" pitchFamily="4" charset="0"/>
      </a:defRPr>
    </a:lvl8pPr>
    <a:lvl9pPr marL="3657600" algn="l" defTabSz="914400" rtl="0" eaLnBrk="1" latinLnBrk="0" hangingPunct="1">
      <a:defRPr sz="3000" kern="1200">
        <a:solidFill>
          <a:srgbClr val="324863"/>
        </a:solidFill>
        <a:latin typeface="Palatino" pitchFamily="4" charset="0"/>
        <a:ea typeface="+mn-ea"/>
        <a:cs typeface="Calibri" panose="020F0502020204030204" pitchFamily="34" charset="0"/>
        <a:sym typeface="Palatino" pitchFamily="4" charset="0"/>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ile medio 2 - Color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1722" y="54"/>
      </p:cViewPr>
      <p:guideLst>
        <p:guide orient="horz" pos="3072"/>
        <p:guide pos="4096"/>
      </p:guideLst>
    </p:cSldViewPr>
  </p:slideViewPr>
  <p:notesTextViewPr>
    <p:cViewPr>
      <p:scale>
        <a:sx n="100" d="100"/>
        <a:sy n="100" d="100"/>
      </p:scale>
      <p:origin x="0" y="0"/>
    </p:cViewPr>
  </p:notesTextViewPr>
  <p:sorterViewPr>
    <p:cViewPr varScale="1">
      <p:scale>
        <a:sx n="1" d="1"/>
        <a:sy n="1" d="1"/>
      </p:scale>
      <p:origin x="0" y="44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notesMaster" Target="notesMasters/notesMaster1.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1">
            <a:extLst>
              <a:ext uri="{FF2B5EF4-FFF2-40B4-BE49-F238E27FC236}">
                <a16:creationId xmlns:a16="http://schemas.microsoft.com/office/drawing/2014/main" id="{FF03FCFC-D9BE-4990-965F-B99B30E517E0}"/>
              </a:ext>
            </a:extLst>
          </p:cNvPr>
          <p:cNvSpPr>
            <a:spLocks/>
          </p:cNvSpPr>
          <p:nvPr>
            <p:ph type="sldImg"/>
          </p:nvPr>
        </p:nvSpPr>
        <p:spPr bwMode="auto">
          <a:xfrm>
            <a:off x="1143000" y="6858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sp>
      <p:sp>
        <p:nvSpPr>
          <p:cNvPr id="12290" name="Rectangle 2">
            <a:extLst>
              <a:ext uri="{FF2B5EF4-FFF2-40B4-BE49-F238E27FC236}">
                <a16:creationId xmlns:a16="http://schemas.microsoft.com/office/drawing/2014/main" id="{4A0883B1-5A34-4E35-B775-BB5BAB2F4F54}"/>
              </a:ext>
            </a:extLst>
          </p:cNvPr>
          <p:cNvSpPr>
            <a:spLocks noGrp="1"/>
          </p:cNvSpPr>
          <p:nvPr>
            <p:ph type="body" sz="quarter" idx="1"/>
          </p:nvPr>
        </p:nvSpPr>
        <p:spPr bwMode="auto">
          <a:xfrm>
            <a:off x="914400" y="4343400"/>
            <a:ext cx="5029200" cy="4114800"/>
          </a:xfrm>
          <a:prstGeom prst="rect">
            <a:avLst/>
          </a:prstGeom>
          <a:noFill/>
          <a:ln w="9525" cap="flat" cmpd="sng">
            <a:noFill/>
            <a:prstDash val="solid"/>
            <a:bevel/>
            <a:headEnd type="none" w="med" len="med"/>
            <a:tailEnd type="none" w="med" len="med"/>
          </a:ln>
          <a:effectLst/>
        </p:spPr>
        <p:txBody>
          <a:bodyPr vert="horz" wrap="square" lIns="91440" tIns="45720" rIns="91440" bIns="45720" numCol="1" anchor="t" anchorCtr="0" compatLnSpc="1">
            <a:prstTxWarp prst="textNoShape">
              <a:avLst/>
            </a:prstTxWarp>
          </a:bodyPr>
          <a:lstStyle/>
          <a:p>
            <a:pPr lvl="0"/>
            <a:r>
              <a:rPr lang="it-IT" noProof="0">
                <a:sym typeface="Avenir Roman" charset="0"/>
              </a:rPr>
              <a:t>Click to edit Master text styles</a:t>
            </a:r>
          </a:p>
          <a:p>
            <a:pPr lvl="1"/>
            <a:r>
              <a:rPr lang="it-IT" noProof="0">
                <a:sym typeface="Avenir Roman" charset="0"/>
              </a:rPr>
              <a:t>Second level</a:t>
            </a:r>
          </a:p>
          <a:p>
            <a:pPr lvl="2"/>
            <a:r>
              <a:rPr lang="it-IT" noProof="0">
                <a:sym typeface="Avenir Roman" charset="0"/>
              </a:rPr>
              <a:t>Third level</a:t>
            </a:r>
          </a:p>
          <a:p>
            <a:pPr lvl="3"/>
            <a:r>
              <a:rPr lang="it-IT" noProof="0">
                <a:sym typeface="Avenir Roman" charset="0"/>
              </a:rPr>
              <a:t>Fourth level</a:t>
            </a:r>
          </a:p>
          <a:p>
            <a:pPr lvl="4"/>
            <a:r>
              <a:rPr lang="it-IT" noProof="0">
                <a:sym typeface="Avenir Roman" charset="0"/>
              </a:rPr>
              <a:t>Fifth level</a:t>
            </a:r>
          </a:p>
        </p:txBody>
      </p:sp>
    </p:spTree>
  </p:cSld>
  <p:clrMap bg1="lt1" tx1="dk1" bg2="lt2" tx2="dk2" accent1="accent1" accent2="accent2" accent3="accent3" accent4="accent4" accent5="accent5" accent6="accent6" hlink="hlink" folHlink="folHlink"/>
  <p:notesStyle>
    <a:lvl1pPr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pitchFamily="4" charset="0"/>
      </a:defRPr>
    </a:lvl1pPr>
    <a:lvl2pPr indent="2286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pitchFamily="4" charset="0"/>
      </a:defRPr>
    </a:lvl2pPr>
    <a:lvl3pPr indent="4572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pitchFamily="4" charset="0"/>
      </a:defRPr>
    </a:lvl3pPr>
    <a:lvl4pPr indent="6858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pitchFamily="4" charset="0"/>
      </a:defRPr>
    </a:lvl4pPr>
    <a:lvl5pPr indent="9144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pitchFamily="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egnaposto immagine diapositiva 1">
            <a:extLst>
              <a:ext uri="{FF2B5EF4-FFF2-40B4-BE49-F238E27FC236}">
                <a16:creationId xmlns:a16="http://schemas.microsoft.com/office/drawing/2014/main" id="{40455A7A-2E3F-4C1A-B05D-CAE93BE2DE49}"/>
              </a:ext>
            </a:extLst>
          </p:cNvPr>
          <p:cNvSpPr>
            <a:spLocks noGrp="1" noRot="1" noChangeAspect="1" noTextEdit="1"/>
          </p:cNvSpPr>
          <p:nvPr>
            <p:ph type="sldImg"/>
          </p:nvPr>
        </p:nvSpPr>
        <p:spPr>
          <a:ln>
            <a:solidFill>
              <a:srgbClr val="000000"/>
            </a:solidFill>
            <a:miter lim="800000"/>
            <a:headEnd/>
            <a:tailEnd/>
          </a:ln>
        </p:spPr>
      </p:sp>
      <p:sp>
        <p:nvSpPr>
          <p:cNvPr id="109571" name="Segnaposto note 2">
            <a:extLst>
              <a:ext uri="{FF2B5EF4-FFF2-40B4-BE49-F238E27FC236}">
                <a16:creationId xmlns:a16="http://schemas.microsoft.com/office/drawing/2014/main" id="{3FADC760-CCF0-4163-BF82-2F55C558460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venir Roman" pitchFamily="4" charset="0"/>
              <a:cs typeface="Avenir Roman" pitchFamily="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74725" y="3030538"/>
            <a:ext cx="11055350" cy="2090737"/>
          </a:xfrm>
        </p:spPr>
        <p:txBody>
          <a:bodyPr/>
          <a:lstStyle/>
          <a:p>
            <a:r>
              <a:rPr lang="it-IT"/>
              <a:t>Fare clic per modificare stile</a:t>
            </a:r>
          </a:p>
        </p:txBody>
      </p:sp>
      <p:sp>
        <p:nvSpPr>
          <p:cNvPr id="3" name="Sottotitolo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Tree>
    <p:extLst>
      <p:ext uri="{BB962C8B-B14F-4D97-AF65-F5344CB8AC3E}">
        <p14:creationId xmlns:p14="http://schemas.microsoft.com/office/powerpoint/2010/main" val="3671909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a:xfrm>
            <a:off x="650875" y="2276475"/>
            <a:ext cx="11703050" cy="6435725"/>
          </a:xfrm>
          <a:prstGeom prst="rect">
            <a:avLst/>
          </a:prstGeo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17959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9575800" y="444500"/>
            <a:ext cx="3073400" cy="8267700"/>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355600" y="444500"/>
            <a:ext cx="9067800" cy="8267700"/>
          </a:xfrm>
          <a:prstGeom prst="rect">
            <a:avLst/>
          </a:prstGeo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2902832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2" name="Shape 110">
            <a:extLst>
              <a:ext uri="{FF2B5EF4-FFF2-40B4-BE49-F238E27FC236}">
                <a16:creationId xmlns:a16="http://schemas.microsoft.com/office/drawing/2014/main" id="{F700C07E-8BF7-434F-AD08-EED13DA98841}"/>
              </a:ext>
            </a:extLst>
          </p:cNvPr>
          <p:cNvSpPr>
            <a:spLocks noGrp="1"/>
          </p:cNvSpPr>
          <p:nvPr>
            <p:ph type="sldNum" sz="quarter" idx="10"/>
          </p:nvPr>
        </p:nvSpPr>
        <p:spPr>
          <a:xfrm>
            <a:off x="6311900" y="9251950"/>
            <a:ext cx="368300" cy="381000"/>
          </a:xfrm>
          <a:prstGeom prst="rect">
            <a:avLst/>
          </a:prstGeom>
        </p:spPr>
        <p:txBody>
          <a:bodyPr vert="horz" wrap="square" lIns="91440" tIns="45720" rIns="91440" bIns="45720" numCol="1" anchor="t" anchorCtr="0" compatLnSpc="1">
            <a:prstTxWarp prst="textNoShape">
              <a:avLst/>
            </a:prstTxWarp>
          </a:bodyPr>
          <a:lstStyle>
            <a:lvl1pPr>
              <a:defRPr>
                <a:cs typeface="Palatino" pitchFamily="4" charset="0"/>
              </a:defRPr>
            </a:lvl1pPr>
          </a:lstStyle>
          <a:p>
            <a:fld id="{FE8BB79D-6B08-4957-B0A8-538A3BEF0A92}" type="slidenum">
              <a:rPr lang="it-IT" altLang="fr-FR"/>
              <a:pPr/>
              <a:t>‹N°›</a:t>
            </a:fld>
            <a:endParaRPr lang="it-IT" altLang="fr-FR"/>
          </a:p>
        </p:txBody>
      </p:sp>
    </p:spTree>
    <p:extLst>
      <p:ext uri="{BB962C8B-B14F-4D97-AF65-F5344CB8AC3E}">
        <p14:creationId xmlns:p14="http://schemas.microsoft.com/office/powerpoint/2010/main" val="117233086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74725" y="3030538"/>
            <a:ext cx="11055350" cy="2090737"/>
          </a:xfrm>
        </p:spPr>
        <p:txBody>
          <a:bodyPr/>
          <a:lstStyle/>
          <a:p>
            <a:r>
              <a:rPr lang="it-IT"/>
              <a:t>Fare clic per modificare stile</a:t>
            </a:r>
          </a:p>
        </p:txBody>
      </p:sp>
      <p:sp>
        <p:nvSpPr>
          <p:cNvPr id="3" name="Sottotitolo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Tree>
    <p:extLst>
      <p:ext uri="{BB962C8B-B14F-4D97-AF65-F5344CB8AC3E}">
        <p14:creationId xmlns:p14="http://schemas.microsoft.com/office/powerpoint/2010/main" val="1333542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056341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1027113" y="6267450"/>
            <a:ext cx="11053762" cy="1936750"/>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Tree>
    <p:extLst>
      <p:ext uri="{BB962C8B-B14F-4D97-AF65-F5344CB8AC3E}">
        <p14:creationId xmlns:p14="http://schemas.microsoft.com/office/powerpoint/2010/main" val="578613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355600" y="2984500"/>
            <a:ext cx="6070600" cy="632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578600" y="2984500"/>
            <a:ext cx="6070600" cy="632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7600515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50875" y="390525"/>
            <a:ext cx="11703050" cy="16256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5207883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Tree>
    <p:extLst>
      <p:ext uri="{BB962C8B-B14F-4D97-AF65-F5344CB8AC3E}">
        <p14:creationId xmlns:p14="http://schemas.microsoft.com/office/powerpoint/2010/main" val="32850657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039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a:xfrm>
            <a:off x="650875" y="2276475"/>
            <a:ext cx="11703050" cy="6435725"/>
          </a:xfrm>
          <a:prstGeom prst="rect">
            <a:avLst/>
          </a:prstGeom>
        </p:spPr>
        <p:txBody>
          <a:bodyPr vert="horz"/>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3239468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50875" y="388938"/>
            <a:ext cx="4278313" cy="1652587"/>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Tree>
    <p:extLst>
      <p:ext uri="{BB962C8B-B14F-4D97-AF65-F5344CB8AC3E}">
        <p14:creationId xmlns:p14="http://schemas.microsoft.com/office/powerpoint/2010/main" val="6672486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549525" y="6827838"/>
            <a:ext cx="7802563" cy="806450"/>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sym typeface="Calibri" charset="0"/>
            </a:endParaRPr>
          </a:p>
        </p:txBody>
      </p:sp>
      <p:sp>
        <p:nvSpPr>
          <p:cNvPr id="4" name="Segnaposto testo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Tree>
    <p:extLst>
      <p:ext uri="{BB962C8B-B14F-4D97-AF65-F5344CB8AC3E}">
        <p14:creationId xmlns:p14="http://schemas.microsoft.com/office/powerpoint/2010/main" val="23986186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3553963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9575800" y="444500"/>
            <a:ext cx="3073400" cy="8864600"/>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355600" y="444500"/>
            <a:ext cx="9067800" cy="88646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42496845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74725" y="3030538"/>
            <a:ext cx="11055350" cy="2090737"/>
          </a:xfrm>
          <a:prstGeom prst="rect">
            <a:avLst/>
          </a:prstGeom>
        </p:spPr>
        <p:txBody>
          <a:bodyPr vert="horz"/>
          <a:lstStyle/>
          <a:p>
            <a:r>
              <a:rPr lang="it-IT"/>
              <a:t>Fare clic per modificare stile</a:t>
            </a:r>
          </a:p>
        </p:txBody>
      </p:sp>
      <p:sp>
        <p:nvSpPr>
          <p:cNvPr id="3" name="Sottotitolo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Tree>
    <p:extLst>
      <p:ext uri="{BB962C8B-B14F-4D97-AF65-F5344CB8AC3E}">
        <p14:creationId xmlns:p14="http://schemas.microsoft.com/office/powerpoint/2010/main" val="33053362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50875" y="390525"/>
            <a:ext cx="11703050" cy="1625600"/>
          </a:xfrm>
          <a:prstGeom prst="rect">
            <a:avLst/>
          </a:prstGeom>
        </p:spPr>
        <p:txBody>
          <a:bodyPr vert="horz"/>
          <a:lstStyle/>
          <a:p>
            <a:r>
              <a:rPr lang="it-IT"/>
              <a:t>Fare clic per modificare stile</a:t>
            </a:r>
          </a:p>
        </p:txBody>
      </p:sp>
      <p:sp>
        <p:nvSpPr>
          <p:cNvPr id="3" name="Segnaposto contenuto 2"/>
          <p:cNvSpPr>
            <a:spLocks noGrp="1"/>
          </p:cNvSpPr>
          <p:nvPr>
            <p:ph idx="1"/>
          </p:nvPr>
        </p:nvSpPr>
        <p:spPr>
          <a:xfrm>
            <a:off x="650875" y="2276475"/>
            <a:ext cx="11703050" cy="6435725"/>
          </a:xfrm>
          <a:prstGeom prst="rect">
            <a:avLst/>
          </a:prstGeom>
        </p:spPr>
        <p:txBody>
          <a:bodyPr vert="horz"/>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7938171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Tree>
    <p:extLst>
      <p:ext uri="{BB962C8B-B14F-4D97-AF65-F5344CB8AC3E}">
        <p14:creationId xmlns:p14="http://schemas.microsoft.com/office/powerpoint/2010/main" val="37115724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50875" y="390525"/>
            <a:ext cx="11703050" cy="1625600"/>
          </a:xfrm>
          <a:prstGeom prst="rect">
            <a:avLst/>
          </a:prstGeom>
        </p:spPr>
        <p:txBody>
          <a:bodyPr vert="horz"/>
          <a:lstStyle/>
          <a:p>
            <a:r>
              <a:rPr lang="it-IT"/>
              <a:t>Fare clic per modificare stile</a:t>
            </a:r>
          </a:p>
        </p:txBody>
      </p:sp>
      <p:sp>
        <p:nvSpPr>
          <p:cNvPr id="3" name="Segnaposto contenuto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2431240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50875" y="390525"/>
            <a:ext cx="11703050" cy="1625600"/>
          </a:xfrm>
          <a:prstGeom prst="rect">
            <a:avLst/>
          </a:prstGeom>
        </p:spPr>
        <p:txBody>
          <a:bodyPr vert="horz"/>
          <a:lstStyle>
            <a:lvl1pPr>
              <a:defRPr/>
            </a:lvl1pPr>
          </a:lstStyle>
          <a:p>
            <a:r>
              <a:rPr lang="it-IT"/>
              <a:t>Fare clic per modificare stile</a:t>
            </a:r>
          </a:p>
        </p:txBody>
      </p:sp>
      <p:sp>
        <p:nvSpPr>
          <p:cNvPr id="3" name="Segnaposto testo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7399693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650875" y="390525"/>
            <a:ext cx="11703050" cy="1625600"/>
          </a:xfrm>
          <a:prstGeom prst="rect">
            <a:avLst/>
          </a:prstGeom>
        </p:spPr>
        <p:txBody>
          <a:bodyPr vert="horz"/>
          <a:lstStyle/>
          <a:p>
            <a:r>
              <a:rPr lang="it-IT"/>
              <a:t>Fare clic per modificare stile</a:t>
            </a:r>
          </a:p>
        </p:txBody>
      </p:sp>
    </p:spTree>
    <p:extLst>
      <p:ext uri="{BB962C8B-B14F-4D97-AF65-F5344CB8AC3E}">
        <p14:creationId xmlns:p14="http://schemas.microsoft.com/office/powerpoint/2010/main" val="1101952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1027113" y="6267450"/>
            <a:ext cx="11053762" cy="1936750"/>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Tree>
    <p:extLst>
      <p:ext uri="{BB962C8B-B14F-4D97-AF65-F5344CB8AC3E}">
        <p14:creationId xmlns:p14="http://schemas.microsoft.com/office/powerpoint/2010/main" val="27314803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8903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it-IT"/>
              <a:t>Fare clic per modificare stile</a:t>
            </a:r>
          </a:p>
        </p:txBody>
      </p:sp>
      <p:sp>
        <p:nvSpPr>
          <p:cNvPr id="3" name="Segnaposto contenuto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Tree>
    <p:extLst>
      <p:ext uri="{BB962C8B-B14F-4D97-AF65-F5344CB8AC3E}">
        <p14:creationId xmlns:p14="http://schemas.microsoft.com/office/powerpoint/2010/main" val="2278744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sym typeface="Calibri" charset="0"/>
            </a:endParaRPr>
          </a:p>
        </p:txBody>
      </p:sp>
      <p:sp>
        <p:nvSpPr>
          <p:cNvPr id="4" name="Segnaposto testo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Tree>
    <p:extLst>
      <p:ext uri="{BB962C8B-B14F-4D97-AF65-F5344CB8AC3E}">
        <p14:creationId xmlns:p14="http://schemas.microsoft.com/office/powerpoint/2010/main" val="13913971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650875" y="390525"/>
            <a:ext cx="11703050" cy="1625600"/>
          </a:xfrm>
          <a:prstGeom prst="rect">
            <a:avLst/>
          </a:prstGeom>
        </p:spPr>
        <p:txBody>
          <a:bodyPr vert="horz"/>
          <a:lstStyle/>
          <a:p>
            <a:r>
              <a:rPr lang="it-IT"/>
              <a:t>Fare clic per modificare stile</a:t>
            </a:r>
          </a:p>
        </p:txBody>
      </p:sp>
      <p:sp>
        <p:nvSpPr>
          <p:cNvPr id="3" name="Segnaposto testo verticale 2"/>
          <p:cNvSpPr>
            <a:spLocks noGrp="1"/>
          </p:cNvSpPr>
          <p:nvPr>
            <p:ph type="body" orient="vert" idx="1"/>
          </p:nvPr>
        </p:nvSpPr>
        <p:spPr>
          <a:xfrm>
            <a:off x="650875" y="2276475"/>
            <a:ext cx="11703050" cy="6435725"/>
          </a:xfrm>
          <a:prstGeom prst="rect">
            <a:avLst/>
          </a:prstGeo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3340703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9428163" y="390525"/>
            <a:ext cx="2925762" cy="8321675"/>
          </a:xfrm>
          <a:prstGeom prst="rect">
            <a:avLst/>
          </a:prstGeom>
        </p:spPr>
        <p:txBody>
          <a:bodyPr vert="eaVert"/>
          <a:lstStyle/>
          <a:p>
            <a:r>
              <a:rPr lang="it-IT"/>
              <a:t>Fare clic per modificare stile</a:t>
            </a:r>
          </a:p>
        </p:txBody>
      </p:sp>
      <p:sp>
        <p:nvSpPr>
          <p:cNvPr id="3" name="Segnaposto testo verticale 2"/>
          <p:cNvSpPr>
            <a:spLocks noGrp="1"/>
          </p:cNvSpPr>
          <p:nvPr>
            <p:ph type="body" orient="vert" idx="1"/>
          </p:nvPr>
        </p:nvSpPr>
        <p:spPr>
          <a:xfrm>
            <a:off x="650875" y="390525"/>
            <a:ext cx="8624888" cy="8321675"/>
          </a:xfrm>
          <a:prstGeom prst="rect">
            <a:avLst/>
          </a:prstGeo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9417296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32" name="Shape 32"/>
          <p:cNvSpPr>
            <a:spLocks noGrp="1"/>
          </p:cNvSpPr>
          <p:nvPr>
            <p:ph type="title"/>
          </p:nvPr>
        </p:nvSpPr>
        <p:spPr>
          <a:xfrm>
            <a:off x="508000" y="800100"/>
            <a:ext cx="11988800" cy="1219200"/>
          </a:xfrm>
          <a:prstGeom prst="rect">
            <a:avLst/>
          </a:prstGeom>
        </p:spPr>
        <p:txBody>
          <a:bodyPr/>
          <a:lstStyle/>
          <a:p>
            <a:pPr lvl="0"/>
            <a:r>
              <a:t>Titolo Testo</a:t>
            </a:r>
          </a:p>
        </p:txBody>
      </p:sp>
      <p:sp>
        <p:nvSpPr>
          <p:cNvPr id="33" name="Shape 33"/>
          <p:cNvSpPr>
            <a:spLocks noGrp="1"/>
          </p:cNvSpPr>
          <p:nvPr>
            <p:ph type="body" idx="1"/>
          </p:nvPr>
        </p:nvSpPr>
        <p:spPr>
          <a:xfrm>
            <a:off x="508000" y="2730500"/>
            <a:ext cx="5816600" cy="6350000"/>
          </a:xfrm>
          <a:prstGeom prst="rect">
            <a:avLst/>
          </a:prstGeom>
        </p:spPr>
        <p:txBody>
          <a:bodyPr/>
          <a:lstStyle>
            <a:lvl1pPr marL="393700" indent="-393700">
              <a:spcBef>
                <a:spcPts val="1800"/>
              </a:spcBef>
              <a:buSzPct val="65000"/>
              <a:defRPr sz="3000"/>
            </a:lvl1pPr>
            <a:lvl2pPr marL="787400" indent="-393700">
              <a:spcBef>
                <a:spcPts val="1800"/>
              </a:spcBef>
              <a:buSzPct val="65000"/>
              <a:defRPr sz="3000"/>
            </a:lvl2pPr>
            <a:lvl3pPr marL="1181100" indent="-393700">
              <a:spcBef>
                <a:spcPts val="1800"/>
              </a:spcBef>
              <a:buSzPct val="65000"/>
              <a:defRPr sz="3000"/>
            </a:lvl3pPr>
            <a:lvl4pPr marL="1574800" indent="-393700">
              <a:spcBef>
                <a:spcPts val="1800"/>
              </a:spcBef>
              <a:buSzPct val="65000"/>
              <a:defRPr sz="3000"/>
            </a:lvl4pPr>
            <a:lvl5pPr marL="1968500" indent="-393700">
              <a:spcBef>
                <a:spcPts val="1800"/>
              </a:spcBef>
              <a:buSzPct val="65000"/>
              <a:defRPr sz="3000"/>
            </a:lvl5pPr>
          </a:lstStyle>
          <a:p>
            <a:pPr lvl="0"/>
            <a:r>
              <a:t>Corpo livello uno</a:t>
            </a:r>
          </a:p>
          <a:p>
            <a:pPr lvl="1"/>
            <a:r>
              <a:t>Corpo livello due</a:t>
            </a:r>
          </a:p>
          <a:p>
            <a:pPr lvl="2"/>
            <a:r>
              <a:t>Corpo livello tre</a:t>
            </a:r>
          </a:p>
          <a:p>
            <a:pPr lvl="3"/>
            <a:r>
              <a:t>Corpo livello quattro</a:t>
            </a:r>
          </a:p>
          <a:p>
            <a:pPr lvl="4"/>
            <a:r>
              <a:t>Livello 5</a:t>
            </a:r>
          </a:p>
        </p:txBody>
      </p:sp>
    </p:spTree>
    <p:extLst>
      <p:ext uri="{BB962C8B-B14F-4D97-AF65-F5344CB8AC3E}">
        <p14:creationId xmlns:p14="http://schemas.microsoft.com/office/powerpoint/2010/main" val="2704013265"/>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74725" y="3030538"/>
            <a:ext cx="11055350" cy="2090737"/>
          </a:xfrm>
          <a:prstGeom prst="rect">
            <a:avLst/>
          </a:prstGeom>
        </p:spPr>
        <p:txBody>
          <a:bodyPr vert="horz"/>
          <a:lstStyle/>
          <a:p>
            <a:r>
              <a:rPr lang="it-IT"/>
              <a:t>Fare clic per modificare stile</a:t>
            </a:r>
          </a:p>
        </p:txBody>
      </p:sp>
      <p:sp>
        <p:nvSpPr>
          <p:cNvPr id="3" name="Sottotitolo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Tree>
    <p:extLst>
      <p:ext uri="{BB962C8B-B14F-4D97-AF65-F5344CB8AC3E}">
        <p14:creationId xmlns:p14="http://schemas.microsoft.com/office/powerpoint/2010/main" val="23490575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50875" y="390525"/>
            <a:ext cx="11703050" cy="1625600"/>
          </a:xfrm>
          <a:prstGeom prst="rect">
            <a:avLst/>
          </a:prstGeom>
        </p:spPr>
        <p:txBody>
          <a:bodyPr vert="horz"/>
          <a:lstStyle/>
          <a:p>
            <a:r>
              <a:rPr lang="it-IT"/>
              <a:t>Fare clic per modificare stile</a:t>
            </a:r>
          </a:p>
        </p:txBody>
      </p:sp>
      <p:sp>
        <p:nvSpPr>
          <p:cNvPr id="3" name="Segnaposto contenuto 2"/>
          <p:cNvSpPr>
            <a:spLocks noGrp="1"/>
          </p:cNvSpPr>
          <p:nvPr>
            <p:ph idx="1"/>
          </p:nvPr>
        </p:nvSpPr>
        <p:spPr>
          <a:xfrm>
            <a:off x="650875" y="2276475"/>
            <a:ext cx="11703050" cy="6435725"/>
          </a:xfrm>
          <a:prstGeom prst="rect">
            <a:avLst/>
          </a:prstGeom>
        </p:spPr>
        <p:txBody>
          <a:bodyPr vert="horz"/>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7251740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Tree>
    <p:extLst>
      <p:ext uri="{BB962C8B-B14F-4D97-AF65-F5344CB8AC3E}">
        <p14:creationId xmlns:p14="http://schemas.microsoft.com/office/powerpoint/2010/main" val="402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50875" y="390525"/>
            <a:ext cx="11703050" cy="1625600"/>
          </a:xfrm>
          <a:prstGeom prst="rect">
            <a:avLst/>
          </a:prstGeom>
        </p:spPr>
        <p:txBody>
          <a:bodyPr vert="horz"/>
          <a:lstStyle/>
          <a:p>
            <a:r>
              <a:rPr lang="it-IT"/>
              <a:t>Fare clic per modificare stile</a:t>
            </a:r>
          </a:p>
        </p:txBody>
      </p:sp>
      <p:sp>
        <p:nvSpPr>
          <p:cNvPr id="3" name="Segnaposto contenuto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736450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019225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50875" y="390525"/>
            <a:ext cx="11703050" cy="1625600"/>
          </a:xfrm>
          <a:prstGeom prst="rect">
            <a:avLst/>
          </a:prstGeom>
        </p:spPr>
        <p:txBody>
          <a:bodyPr vert="horz"/>
          <a:lstStyle>
            <a:lvl1pPr>
              <a:defRPr/>
            </a:lvl1pPr>
          </a:lstStyle>
          <a:p>
            <a:r>
              <a:rPr lang="it-IT"/>
              <a:t>Fare clic per modificare stile</a:t>
            </a:r>
          </a:p>
        </p:txBody>
      </p:sp>
      <p:sp>
        <p:nvSpPr>
          <p:cNvPr id="3" name="Segnaposto testo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9823910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650875" y="390525"/>
            <a:ext cx="11703050" cy="1625600"/>
          </a:xfrm>
          <a:prstGeom prst="rect">
            <a:avLst/>
          </a:prstGeom>
        </p:spPr>
        <p:txBody>
          <a:bodyPr vert="horz"/>
          <a:lstStyle/>
          <a:p>
            <a:r>
              <a:rPr lang="it-IT"/>
              <a:t>Fare clic per modificare stile</a:t>
            </a:r>
          </a:p>
        </p:txBody>
      </p:sp>
    </p:spTree>
    <p:extLst>
      <p:ext uri="{BB962C8B-B14F-4D97-AF65-F5344CB8AC3E}">
        <p14:creationId xmlns:p14="http://schemas.microsoft.com/office/powerpoint/2010/main" val="7800881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1939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it-IT"/>
              <a:t>Fare clic per modificare stile</a:t>
            </a:r>
          </a:p>
        </p:txBody>
      </p:sp>
      <p:sp>
        <p:nvSpPr>
          <p:cNvPr id="3" name="Segnaposto contenuto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Tree>
    <p:extLst>
      <p:ext uri="{BB962C8B-B14F-4D97-AF65-F5344CB8AC3E}">
        <p14:creationId xmlns:p14="http://schemas.microsoft.com/office/powerpoint/2010/main" val="25632128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sym typeface="Calibri" charset="0"/>
            </a:endParaRPr>
          </a:p>
        </p:txBody>
      </p:sp>
      <p:sp>
        <p:nvSpPr>
          <p:cNvPr id="4" name="Segnaposto testo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Tree>
    <p:extLst>
      <p:ext uri="{BB962C8B-B14F-4D97-AF65-F5344CB8AC3E}">
        <p14:creationId xmlns:p14="http://schemas.microsoft.com/office/powerpoint/2010/main" val="6297488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650875" y="390525"/>
            <a:ext cx="11703050" cy="1625600"/>
          </a:xfrm>
          <a:prstGeom prst="rect">
            <a:avLst/>
          </a:prstGeom>
        </p:spPr>
        <p:txBody>
          <a:bodyPr vert="horz"/>
          <a:lstStyle/>
          <a:p>
            <a:r>
              <a:rPr lang="it-IT"/>
              <a:t>Fare clic per modificare stile</a:t>
            </a:r>
          </a:p>
        </p:txBody>
      </p:sp>
      <p:sp>
        <p:nvSpPr>
          <p:cNvPr id="3" name="Segnaposto testo verticale 2"/>
          <p:cNvSpPr>
            <a:spLocks noGrp="1"/>
          </p:cNvSpPr>
          <p:nvPr>
            <p:ph type="body" orient="vert" idx="1"/>
          </p:nvPr>
        </p:nvSpPr>
        <p:spPr>
          <a:xfrm>
            <a:off x="650875" y="2276475"/>
            <a:ext cx="11703050" cy="6435725"/>
          </a:xfrm>
          <a:prstGeom prst="rect">
            <a:avLst/>
          </a:prstGeo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5816698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9428163" y="390525"/>
            <a:ext cx="2925762" cy="8321675"/>
          </a:xfrm>
          <a:prstGeom prst="rect">
            <a:avLst/>
          </a:prstGeom>
        </p:spPr>
        <p:txBody>
          <a:bodyPr vert="eaVert"/>
          <a:lstStyle/>
          <a:p>
            <a:r>
              <a:rPr lang="it-IT"/>
              <a:t>Fare clic per modificare stile</a:t>
            </a:r>
          </a:p>
        </p:txBody>
      </p:sp>
      <p:sp>
        <p:nvSpPr>
          <p:cNvPr id="3" name="Segnaposto testo verticale 2"/>
          <p:cNvSpPr>
            <a:spLocks noGrp="1"/>
          </p:cNvSpPr>
          <p:nvPr>
            <p:ph type="body" orient="vert" idx="1"/>
          </p:nvPr>
        </p:nvSpPr>
        <p:spPr>
          <a:xfrm>
            <a:off x="650875" y="390525"/>
            <a:ext cx="8624888" cy="8321675"/>
          </a:xfrm>
          <a:prstGeom prst="rect">
            <a:avLst/>
          </a:prstGeo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9257165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74725" y="3030538"/>
            <a:ext cx="11055350" cy="2090737"/>
          </a:xfrm>
          <a:prstGeom prst="rect">
            <a:avLst/>
          </a:prstGeom>
        </p:spPr>
        <p:txBody>
          <a:bodyPr vert="horz"/>
          <a:lstStyle/>
          <a:p>
            <a:r>
              <a:rPr lang="it-IT"/>
              <a:t>Fare clic per modificare stile</a:t>
            </a:r>
          </a:p>
        </p:txBody>
      </p:sp>
      <p:sp>
        <p:nvSpPr>
          <p:cNvPr id="3" name="Sottotitolo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Tree>
    <p:extLst>
      <p:ext uri="{BB962C8B-B14F-4D97-AF65-F5344CB8AC3E}">
        <p14:creationId xmlns:p14="http://schemas.microsoft.com/office/powerpoint/2010/main" val="20698957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50875" y="390525"/>
            <a:ext cx="11703050" cy="1625600"/>
          </a:xfrm>
          <a:prstGeom prst="rect">
            <a:avLst/>
          </a:prstGeom>
        </p:spPr>
        <p:txBody>
          <a:bodyPr vert="horz"/>
          <a:lstStyle/>
          <a:p>
            <a:r>
              <a:rPr lang="it-IT"/>
              <a:t>Fare clic per modificare stile</a:t>
            </a:r>
          </a:p>
        </p:txBody>
      </p:sp>
      <p:sp>
        <p:nvSpPr>
          <p:cNvPr id="3" name="Segnaposto contenuto 2"/>
          <p:cNvSpPr>
            <a:spLocks noGrp="1"/>
          </p:cNvSpPr>
          <p:nvPr>
            <p:ph idx="1"/>
          </p:nvPr>
        </p:nvSpPr>
        <p:spPr>
          <a:xfrm>
            <a:off x="650875" y="2276475"/>
            <a:ext cx="11703050" cy="6435725"/>
          </a:xfrm>
          <a:prstGeom prst="rect">
            <a:avLst/>
          </a:prstGeom>
        </p:spPr>
        <p:txBody>
          <a:bodyPr vert="horz"/>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0421465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Tree>
    <p:extLst>
      <p:ext uri="{BB962C8B-B14F-4D97-AF65-F5344CB8AC3E}">
        <p14:creationId xmlns:p14="http://schemas.microsoft.com/office/powerpoint/2010/main" val="3364620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50875" y="390525"/>
            <a:ext cx="11703050" cy="16256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6655406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50875" y="390525"/>
            <a:ext cx="11703050" cy="1625600"/>
          </a:xfrm>
          <a:prstGeom prst="rect">
            <a:avLst/>
          </a:prstGeom>
        </p:spPr>
        <p:txBody>
          <a:bodyPr vert="horz"/>
          <a:lstStyle/>
          <a:p>
            <a:r>
              <a:rPr lang="it-IT"/>
              <a:t>Fare clic per modificare stile</a:t>
            </a:r>
          </a:p>
        </p:txBody>
      </p:sp>
      <p:sp>
        <p:nvSpPr>
          <p:cNvPr id="3" name="Segnaposto contenuto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0621809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50875" y="390525"/>
            <a:ext cx="11703050" cy="1625600"/>
          </a:xfrm>
          <a:prstGeom prst="rect">
            <a:avLst/>
          </a:prstGeom>
        </p:spPr>
        <p:txBody>
          <a:bodyPr vert="horz"/>
          <a:lstStyle>
            <a:lvl1pPr>
              <a:defRPr/>
            </a:lvl1pPr>
          </a:lstStyle>
          <a:p>
            <a:r>
              <a:rPr lang="it-IT"/>
              <a:t>Fare clic per modificare stile</a:t>
            </a:r>
          </a:p>
        </p:txBody>
      </p:sp>
      <p:sp>
        <p:nvSpPr>
          <p:cNvPr id="3" name="Segnaposto testo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5962874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650875" y="390525"/>
            <a:ext cx="11703050" cy="1625600"/>
          </a:xfrm>
          <a:prstGeom prst="rect">
            <a:avLst/>
          </a:prstGeom>
        </p:spPr>
        <p:txBody>
          <a:bodyPr vert="horz"/>
          <a:lstStyle/>
          <a:p>
            <a:r>
              <a:rPr lang="it-IT"/>
              <a:t>Fare clic per modificare stile</a:t>
            </a:r>
          </a:p>
        </p:txBody>
      </p:sp>
    </p:spTree>
    <p:extLst>
      <p:ext uri="{BB962C8B-B14F-4D97-AF65-F5344CB8AC3E}">
        <p14:creationId xmlns:p14="http://schemas.microsoft.com/office/powerpoint/2010/main" val="9131259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1090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it-IT"/>
              <a:t>Fare clic per modificare stile</a:t>
            </a:r>
          </a:p>
        </p:txBody>
      </p:sp>
      <p:sp>
        <p:nvSpPr>
          <p:cNvPr id="3" name="Segnaposto contenuto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Tree>
    <p:extLst>
      <p:ext uri="{BB962C8B-B14F-4D97-AF65-F5344CB8AC3E}">
        <p14:creationId xmlns:p14="http://schemas.microsoft.com/office/powerpoint/2010/main" val="3636695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sym typeface="Calibri" charset="0"/>
            </a:endParaRPr>
          </a:p>
        </p:txBody>
      </p:sp>
      <p:sp>
        <p:nvSpPr>
          <p:cNvPr id="4" name="Segnaposto testo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Tree>
    <p:extLst>
      <p:ext uri="{BB962C8B-B14F-4D97-AF65-F5344CB8AC3E}">
        <p14:creationId xmlns:p14="http://schemas.microsoft.com/office/powerpoint/2010/main" val="41104388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650875" y="390525"/>
            <a:ext cx="11703050" cy="1625600"/>
          </a:xfrm>
          <a:prstGeom prst="rect">
            <a:avLst/>
          </a:prstGeom>
        </p:spPr>
        <p:txBody>
          <a:bodyPr vert="horz"/>
          <a:lstStyle/>
          <a:p>
            <a:r>
              <a:rPr lang="it-IT"/>
              <a:t>Fare clic per modificare stile</a:t>
            </a:r>
          </a:p>
        </p:txBody>
      </p:sp>
      <p:sp>
        <p:nvSpPr>
          <p:cNvPr id="3" name="Segnaposto testo verticale 2"/>
          <p:cNvSpPr>
            <a:spLocks noGrp="1"/>
          </p:cNvSpPr>
          <p:nvPr>
            <p:ph type="body" orient="vert" idx="1"/>
          </p:nvPr>
        </p:nvSpPr>
        <p:spPr>
          <a:xfrm>
            <a:off x="650875" y="2276475"/>
            <a:ext cx="11703050" cy="6435725"/>
          </a:xfrm>
          <a:prstGeom prst="rect">
            <a:avLst/>
          </a:prstGeo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1196656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9428163" y="390525"/>
            <a:ext cx="2925762" cy="8321675"/>
          </a:xfrm>
          <a:prstGeom prst="rect">
            <a:avLst/>
          </a:prstGeom>
        </p:spPr>
        <p:txBody>
          <a:bodyPr vert="eaVert"/>
          <a:lstStyle/>
          <a:p>
            <a:r>
              <a:rPr lang="it-IT"/>
              <a:t>Fare clic per modificare stile</a:t>
            </a:r>
          </a:p>
        </p:txBody>
      </p:sp>
      <p:sp>
        <p:nvSpPr>
          <p:cNvPr id="3" name="Segnaposto testo verticale 2"/>
          <p:cNvSpPr>
            <a:spLocks noGrp="1"/>
          </p:cNvSpPr>
          <p:nvPr>
            <p:ph type="body" orient="vert" idx="1"/>
          </p:nvPr>
        </p:nvSpPr>
        <p:spPr>
          <a:xfrm>
            <a:off x="650875" y="390525"/>
            <a:ext cx="8624888" cy="8321675"/>
          </a:xfrm>
          <a:prstGeom prst="rect">
            <a:avLst/>
          </a:prstGeo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6244536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74725" y="3030538"/>
            <a:ext cx="11055350" cy="2090737"/>
          </a:xfrm>
          <a:prstGeom prst="rect">
            <a:avLst/>
          </a:prstGeom>
        </p:spPr>
        <p:txBody>
          <a:bodyPr vert="horz"/>
          <a:lstStyle/>
          <a:p>
            <a:r>
              <a:rPr lang="it-IT"/>
              <a:t>Fare clic per modificare stile</a:t>
            </a:r>
          </a:p>
        </p:txBody>
      </p:sp>
      <p:sp>
        <p:nvSpPr>
          <p:cNvPr id="3" name="Sottotitolo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Tree>
    <p:extLst>
      <p:ext uri="{BB962C8B-B14F-4D97-AF65-F5344CB8AC3E}">
        <p14:creationId xmlns:p14="http://schemas.microsoft.com/office/powerpoint/2010/main" val="24608381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50875" y="390525"/>
            <a:ext cx="11703050" cy="1625600"/>
          </a:xfrm>
          <a:prstGeom prst="rect">
            <a:avLst/>
          </a:prstGeom>
        </p:spPr>
        <p:txBody>
          <a:bodyPr vert="horz"/>
          <a:lstStyle/>
          <a:p>
            <a:r>
              <a:rPr lang="it-IT"/>
              <a:t>Fare clic per modificare stile</a:t>
            </a:r>
          </a:p>
        </p:txBody>
      </p:sp>
      <p:sp>
        <p:nvSpPr>
          <p:cNvPr id="3" name="Segnaposto contenuto 2"/>
          <p:cNvSpPr>
            <a:spLocks noGrp="1"/>
          </p:cNvSpPr>
          <p:nvPr>
            <p:ph idx="1"/>
          </p:nvPr>
        </p:nvSpPr>
        <p:spPr>
          <a:xfrm>
            <a:off x="650875" y="2276475"/>
            <a:ext cx="11703050" cy="6435725"/>
          </a:xfrm>
          <a:prstGeom prst="rect">
            <a:avLst/>
          </a:prstGeom>
        </p:spPr>
        <p:txBody>
          <a:bodyPr vert="horz"/>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037203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Tree>
    <p:extLst>
      <p:ext uri="{BB962C8B-B14F-4D97-AF65-F5344CB8AC3E}">
        <p14:creationId xmlns:p14="http://schemas.microsoft.com/office/powerpoint/2010/main" val="17825007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Tree>
    <p:extLst>
      <p:ext uri="{BB962C8B-B14F-4D97-AF65-F5344CB8AC3E}">
        <p14:creationId xmlns:p14="http://schemas.microsoft.com/office/powerpoint/2010/main" val="8004766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50875" y="390525"/>
            <a:ext cx="11703050" cy="1625600"/>
          </a:xfrm>
          <a:prstGeom prst="rect">
            <a:avLst/>
          </a:prstGeom>
        </p:spPr>
        <p:txBody>
          <a:bodyPr vert="horz"/>
          <a:lstStyle/>
          <a:p>
            <a:r>
              <a:rPr lang="it-IT"/>
              <a:t>Fare clic per modificare stile</a:t>
            </a:r>
          </a:p>
        </p:txBody>
      </p:sp>
      <p:sp>
        <p:nvSpPr>
          <p:cNvPr id="3" name="Segnaposto contenuto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4029178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50875" y="390525"/>
            <a:ext cx="11703050" cy="1625600"/>
          </a:xfrm>
          <a:prstGeom prst="rect">
            <a:avLst/>
          </a:prstGeom>
        </p:spPr>
        <p:txBody>
          <a:bodyPr vert="horz"/>
          <a:lstStyle>
            <a:lvl1pPr>
              <a:defRPr/>
            </a:lvl1pPr>
          </a:lstStyle>
          <a:p>
            <a:r>
              <a:rPr lang="it-IT"/>
              <a:t>Fare clic per modificare stile</a:t>
            </a:r>
          </a:p>
        </p:txBody>
      </p:sp>
      <p:sp>
        <p:nvSpPr>
          <p:cNvPr id="3" name="Segnaposto testo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40164260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650875" y="390525"/>
            <a:ext cx="11703050" cy="1625600"/>
          </a:xfrm>
          <a:prstGeom prst="rect">
            <a:avLst/>
          </a:prstGeom>
        </p:spPr>
        <p:txBody>
          <a:bodyPr vert="horz"/>
          <a:lstStyle/>
          <a:p>
            <a:r>
              <a:rPr lang="it-IT"/>
              <a:t>Fare clic per modificare stile</a:t>
            </a:r>
          </a:p>
        </p:txBody>
      </p:sp>
    </p:spTree>
    <p:extLst>
      <p:ext uri="{BB962C8B-B14F-4D97-AF65-F5344CB8AC3E}">
        <p14:creationId xmlns:p14="http://schemas.microsoft.com/office/powerpoint/2010/main" val="8204642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2679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it-IT"/>
              <a:t>Fare clic per modificare stile</a:t>
            </a:r>
          </a:p>
        </p:txBody>
      </p:sp>
      <p:sp>
        <p:nvSpPr>
          <p:cNvPr id="3" name="Segnaposto contenuto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Tree>
    <p:extLst>
      <p:ext uri="{BB962C8B-B14F-4D97-AF65-F5344CB8AC3E}">
        <p14:creationId xmlns:p14="http://schemas.microsoft.com/office/powerpoint/2010/main" val="10217890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sym typeface="Calibri" charset="0"/>
            </a:endParaRPr>
          </a:p>
        </p:txBody>
      </p:sp>
      <p:sp>
        <p:nvSpPr>
          <p:cNvPr id="4" name="Segnaposto testo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Tree>
    <p:extLst>
      <p:ext uri="{BB962C8B-B14F-4D97-AF65-F5344CB8AC3E}">
        <p14:creationId xmlns:p14="http://schemas.microsoft.com/office/powerpoint/2010/main" val="29188657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650875" y="390525"/>
            <a:ext cx="11703050" cy="1625600"/>
          </a:xfrm>
          <a:prstGeom prst="rect">
            <a:avLst/>
          </a:prstGeom>
        </p:spPr>
        <p:txBody>
          <a:bodyPr vert="horz"/>
          <a:lstStyle/>
          <a:p>
            <a:r>
              <a:rPr lang="it-IT"/>
              <a:t>Fare clic per modificare stile</a:t>
            </a:r>
          </a:p>
        </p:txBody>
      </p:sp>
      <p:sp>
        <p:nvSpPr>
          <p:cNvPr id="3" name="Segnaposto testo verticale 2"/>
          <p:cNvSpPr>
            <a:spLocks noGrp="1"/>
          </p:cNvSpPr>
          <p:nvPr>
            <p:ph type="body" orient="vert" idx="1"/>
          </p:nvPr>
        </p:nvSpPr>
        <p:spPr>
          <a:xfrm>
            <a:off x="650875" y="2276475"/>
            <a:ext cx="11703050" cy="6435725"/>
          </a:xfrm>
          <a:prstGeom prst="rect">
            <a:avLst/>
          </a:prstGeo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4987025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9428163" y="390525"/>
            <a:ext cx="2925762" cy="8321675"/>
          </a:xfrm>
          <a:prstGeom prst="rect">
            <a:avLst/>
          </a:prstGeom>
        </p:spPr>
        <p:txBody>
          <a:bodyPr vert="eaVert"/>
          <a:lstStyle/>
          <a:p>
            <a:r>
              <a:rPr lang="it-IT"/>
              <a:t>Fare clic per modificare stile</a:t>
            </a:r>
          </a:p>
        </p:txBody>
      </p:sp>
      <p:sp>
        <p:nvSpPr>
          <p:cNvPr id="3" name="Segnaposto testo verticale 2"/>
          <p:cNvSpPr>
            <a:spLocks noGrp="1"/>
          </p:cNvSpPr>
          <p:nvPr>
            <p:ph type="body" orient="vert" idx="1"/>
          </p:nvPr>
        </p:nvSpPr>
        <p:spPr>
          <a:xfrm>
            <a:off x="650875" y="390525"/>
            <a:ext cx="8624888" cy="8321675"/>
          </a:xfrm>
          <a:prstGeom prst="rect">
            <a:avLst/>
          </a:prstGeo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2114601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74725" y="3030538"/>
            <a:ext cx="11055350" cy="2090737"/>
          </a:xfrm>
          <a:prstGeom prst="rect">
            <a:avLst/>
          </a:prstGeom>
        </p:spPr>
        <p:txBody>
          <a:bodyPr vert="horz"/>
          <a:lstStyle/>
          <a:p>
            <a:r>
              <a:rPr lang="it-IT"/>
              <a:t>Fare clic per modificare stile</a:t>
            </a:r>
          </a:p>
        </p:txBody>
      </p:sp>
      <p:sp>
        <p:nvSpPr>
          <p:cNvPr id="3" name="Sottotitolo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Tree>
    <p:extLst>
      <p:ext uri="{BB962C8B-B14F-4D97-AF65-F5344CB8AC3E}">
        <p14:creationId xmlns:p14="http://schemas.microsoft.com/office/powerpoint/2010/main" val="432031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6576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50875" y="390525"/>
            <a:ext cx="11703050" cy="1625600"/>
          </a:xfrm>
          <a:prstGeom prst="rect">
            <a:avLst/>
          </a:prstGeom>
        </p:spPr>
        <p:txBody>
          <a:bodyPr vert="horz"/>
          <a:lstStyle/>
          <a:p>
            <a:r>
              <a:rPr lang="it-IT"/>
              <a:t>Fare clic per modificare stile</a:t>
            </a:r>
          </a:p>
        </p:txBody>
      </p:sp>
      <p:sp>
        <p:nvSpPr>
          <p:cNvPr id="3" name="Segnaposto contenuto 2"/>
          <p:cNvSpPr>
            <a:spLocks noGrp="1"/>
          </p:cNvSpPr>
          <p:nvPr>
            <p:ph idx="1"/>
          </p:nvPr>
        </p:nvSpPr>
        <p:spPr>
          <a:xfrm>
            <a:off x="650875" y="2276475"/>
            <a:ext cx="11703050" cy="6435725"/>
          </a:xfrm>
          <a:prstGeom prst="rect">
            <a:avLst/>
          </a:prstGeom>
        </p:spPr>
        <p:txBody>
          <a:bodyPr vert="horz"/>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6389075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Tree>
    <p:extLst>
      <p:ext uri="{BB962C8B-B14F-4D97-AF65-F5344CB8AC3E}">
        <p14:creationId xmlns:p14="http://schemas.microsoft.com/office/powerpoint/2010/main" val="13033140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50875" y="390525"/>
            <a:ext cx="11703050" cy="1625600"/>
          </a:xfrm>
          <a:prstGeom prst="rect">
            <a:avLst/>
          </a:prstGeom>
        </p:spPr>
        <p:txBody>
          <a:bodyPr vert="horz"/>
          <a:lstStyle/>
          <a:p>
            <a:r>
              <a:rPr lang="it-IT"/>
              <a:t>Fare clic per modificare stile</a:t>
            </a:r>
          </a:p>
        </p:txBody>
      </p:sp>
      <p:sp>
        <p:nvSpPr>
          <p:cNvPr id="3" name="Segnaposto contenuto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8585363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50875" y="390525"/>
            <a:ext cx="11703050" cy="1625600"/>
          </a:xfrm>
          <a:prstGeom prst="rect">
            <a:avLst/>
          </a:prstGeom>
        </p:spPr>
        <p:txBody>
          <a:bodyPr vert="horz"/>
          <a:lstStyle>
            <a:lvl1pPr>
              <a:defRPr/>
            </a:lvl1pPr>
          </a:lstStyle>
          <a:p>
            <a:r>
              <a:rPr lang="it-IT"/>
              <a:t>Fare clic per modificare stile</a:t>
            </a:r>
          </a:p>
        </p:txBody>
      </p:sp>
      <p:sp>
        <p:nvSpPr>
          <p:cNvPr id="3" name="Segnaposto testo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41316057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650875" y="390525"/>
            <a:ext cx="11703050" cy="1625600"/>
          </a:xfrm>
          <a:prstGeom prst="rect">
            <a:avLst/>
          </a:prstGeom>
        </p:spPr>
        <p:txBody>
          <a:bodyPr vert="horz"/>
          <a:lstStyle/>
          <a:p>
            <a:r>
              <a:rPr lang="it-IT"/>
              <a:t>Fare clic per modificare stile</a:t>
            </a:r>
          </a:p>
        </p:txBody>
      </p:sp>
    </p:spTree>
    <p:extLst>
      <p:ext uri="{BB962C8B-B14F-4D97-AF65-F5344CB8AC3E}">
        <p14:creationId xmlns:p14="http://schemas.microsoft.com/office/powerpoint/2010/main" val="29887361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31327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it-IT"/>
              <a:t>Fare clic per modificare stile</a:t>
            </a:r>
          </a:p>
        </p:txBody>
      </p:sp>
      <p:sp>
        <p:nvSpPr>
          <p:cNvPr id="3" name="Segnaposto contenuto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Tree>
    <p:extLst>
      <p:ext uri="{BB962C8B-B14F-4D97-AF65-F5344CB8AC3E}">
        <p14:creationId xmlns:p14="http://schemas.microsoft.com/office/powerpoint/2010/main" val="19295457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sym typeface="Calibri" charset="0"/>
            </a:endParaRPr>
          </a:p>
        </p:txBody>
      </p:sp>
      <p:sp>
        <p:nvSpPr>
          <p:cNvPr id="4" name="Segnaposto testo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Tree>
    <p:extLst>
      <p:ext uri="{BB962C8B-B14F-4D97-AF65-F5344CB8AC3E}">
        <p14:creationId xmlns:p14="http://schemas.microsoft.com/office/powerpoint/2010/main" val="33460193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650875" y="390525"/>
            <a:ext cx="11703050" cy="1625600"/>
          </a:xfrm>
          <a:prstGeom prst="rect">
            <a:avLst/>
          </a:prstGeom>
        </p:spPr>
        <p:txBody>
          <a:bodyPr vert="horz"/>
          <a:lstStyle/>
          <a:p>
            <a:r>
              <a:rPr lang="it-IT"/>
              <a:t>Fare clic per modificare stile</a:t>
            </a:r>
          </a:p>
        </p:txBody>
      </p:sp>
      <p:sp>
        <p:nvSpPr>
          <p:cNvPr id="3" name="Segnaposto testo verticale 2"/>
          <p:cNvSpPr>
            <a:spLocks noGrp="1"/>
          </p:cNvSpPr>
          <p:nvPr>
            <p:ph type="body" orient="vert" idx="1"/>
          </p:nvPr>
        </p:nvSpPr>
        <p:spPr>
          <a:xfrm>
            <a:off x="650875" y="2276475"/>
            <a:ext cx="11703050" cy="6435725"/>
          </a:xfrm>
          <a:prstGeom prst="rect">
            <a:avLst/>
          </a:prstGeo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8797948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9428163" y="390525"/>
            <a:ext cx="2925762" cy="8321675"/>
          </a:xfrm>
          <a:prstGeom prst="rect">
            <a:avLst/>
          </a:prstGeom>
        </p:spPr>
        <p:txBody>
          <a:bodyPr vert="eaVert"/>
          <a:lstStyle/>
          <a:p>
            <a:r>
              <a:rPr lang="it-IT"/>
              <a:t>Fare clic per modificare stile</a:t>
            </a:r>
          </a:p>
        </p:txBody>
      </p:sp>
      <p:sp>
        <p:nvSpPr>
          <p:cNvPr id="3" name="Segnaposto testo verticale 2"/>
          <p:cNvSpPr>
            <a:spLocks noGrp="1"/>
          </p:cNvSpPr>
          <p:nvPr>
            <p:ph type="body" orient="vert" idx="1"/>
          </p:nvPr>
        </p:nvSpPr>
        <p:spPr>
          <a:xfrm>
            <a:off x="650875" y="390525"/>
            <a:ext cx="8624888" cy="8321675"/>
          </a:xfrm>
          <a:prstGeom prst="rect">
            <a:avLst/>
          </a:prstGeo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543052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50875" y="388938"/>
            <a:ext cx="4278313" cy="1652587"/>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Tree>
    <p:extLst>
      <p:ext uri="{BB962C8B-B14F-4D97-AF65-F5344CB8AC3E}">
        <p14:creationId xmlns:p14="http://schemas.microsoft.com/office/powerpoint/2010/main" val="986010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549525" y="6827838"/>
            <a:ext cx="7802563" cy="806450"/>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sym typeface="Calibri" charset="0"/>
            </a:endParaRPr>
          </a:p>
        </p:txBody>
      </p:sp>
      <p:sp>
        <p:nvSpPr>
          <p:cNvPr id="4" name="Segnaposto testo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Tree>
    <p:extLst>
      <p:ext uri="{BB962C8B-B14F-4D97-AF65-F5344CB8AC3E}">
        <p14:creationId xmlns:p14="http://schemas.microsoft.com/office/powerpoint/2010/main" val="3879274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2.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2.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2.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2.jpe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AutoShape 1">
            <a:extLst>
              <a:ext uri="{FF2B5EF4-FFF2-40B4-BE49-F238E27FC236}">
                <a16:creationId xmlns:a16="http://schemas.microsoft.com/office/drawing/2014/main" id="{71DB00AF-2F4E-49DA-9F94-0E0D4A45579E}"/>
              </a:ext>
            </a:extLst>
          </p:cNvPr>
          <p:cNvSpPr>
            <a:spLocks/>
          </p:cNvSpPr>
          <p:nvPr/>
        </p:nvSpPr>
        <p:spPr bwMode="auto">
          <a:xfrm>
            <a:off x="406400" y="2565400"/>
            <a:ext cx="12192000" cy="0"/>
          </a:xfrm>
          <a:custGeom>
            <a:avLst/>
            <a:gdLst>
              <a:gd name="T0" fmla="*/ 2147483646 w 21600"/>
              <a:gd name="T1" fmla="*/ 0 h 21600"/>
              <a:gd name="T2" fmla="*/ 2147483646 w 21600"/>
              <a:gd name="T3" fmla="*/ 0 h 21600"/>
              <a:gd name="T4" fmla="*/ 2147483646 w 21600"/>
              <a:gd name="T5" fmla="*/ 0 h 21600"/>
              <a:gd name="T6" fmla="*/ 2147483646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noFill/>
          <a:ln w="12700" cap="flat" cmpd="sng">
            <a:solidFill>
              <a:srgbClr val="7996B9"/>
            </a:solidFill>
            <a:prstDash val="solid"/>
            <a:miter lim="0"/>
            <a:headEnd type="none" w="med" len="med"/>
            <a:tailEnd type="none" w="med" len="med"/>
          </a:ln>
        </p:spPr>
        <p:txBody>
          <a:bodyPr lIns="0" tIns="0" rIns="0" bIns="0"/>
          <a:lstStyle/>
          <a:p>
            <a:pPr>
              <a:defRPr/>
            </a:pPr>
            <a:endParaRPr lang="it-IT">
              <a:latin typeface="Palatino" pitchFamily="-110" charset="0"/>
              <a:cs typeface="Calibri" pitchFamily="-110" charset="0"/>
              <a:sym typeface="Palatino" pitchFamily="-110" charset="0"/>
            </a:endParaRPr>
          </a:p>
        </p:txBody>
      </p:sp>
      <p:sp>
        <p:nvSpPr>
          <p:cNvPr id="1027" name="AutoShape 2">
            <a:extLst>
              <a:ext uri="{FF2B5EF4-FFF2-40B4-BE49-F238E27FC236}">
                <a16:creationId xmlns:a16="http://schemas.microsoft.com/office/drawing/2014/main" id="{6F43E4A4-7231-4AAE-8B69-F71F26EEB093}"/>
              </a:ext>
            </a:extLst>
          </p:cNvPr>
          <p:cNvSpPr>
            <a:spLocks/>
          </p:cNvSpPr>
          <p:nvPr/>
        </p:nvSpPr>
        <p:spPr bwMode="auto">
          <a:xfrm>
            <a:off x="406400" y="2616200"/>
            <a:ext cx="12192000" cy="0"/>
          </a:xfrm>
          <a:custGeom>
            <a:avLst/>
            <a:gdLst>
              <a:gd name="T0" fmla="*/ 2147483646 w 21600"/>
              <a:gd name="T1" fmla="*/ 0 h 21600"/>
              <a:gd name="T2" fmla="*/ 2147483646 w 21600"/>
              <a:gd name="T3" fmla="*/ 0 h 21600"/>
              <a:gd name="T4" fmla="*/ 2147483646 w 21600"/>
              <a:gd name="T5" fmla="*/ 0 h 21600"/>
              <a:gd name="T6" fmla="*/ 2147483646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noFill/>
          <a:ln w="12700" cap="flat" cmpd="sng">
            <a:solidFill>
              <a:srgbClr val="7996B9"/>
            </a:solidFill>
            <a:prstDash val="solid"/>
            <a:miter lim="0"/>
            <a:headEnd type="none" w="med" len="med"/>
            <a:tailEnd type="none" w="med" len="med"/>
          </a:ln>
        </p:spPr>
        <p:txBody>
          <a:bodyPr lIns="0" tIns="0" rIns="0" bIns="0"/>
          <a:lstStyle/>
          <a:p>
            <a:pPr>
              <a:defRPr/>
            </a:pPr>
            <a:endParaRPr lang="it-IT">
              <a:latin typeface="Palatino" pitchFamily="-110" charset="0"/>
              <a:cs typeface="Calibri" pitchFamily="-110" charset="0"/>
              <a:sym typeface="Palatino" pitchFamily="-110" charset="0"/>
            </a:endParaRPr>
          </a:p>
        </p:txBody>
      </p:sp>
      <p:sp>
        <p:nvSpPr>
          <p:cNvPr id="1028" name="Rectangle 3">
            <a:extLst>
              <a:ext uri="{FF2B5EF4-FFF2-40B4-BE49-F238E27FC236}">
                <a16:creationId xmlns:a16="http://schemas.microsoft.com/office/drawing/2014/main" id="{AA92DD32-F15D-4FF5-B900-5FF11E668D21}"/>
              </a:ext>
            </a:extLst>
          </p:cNvPr>
          <p:cNvSpPr>
            <a:spLocks/>
          </p:cNvSpPr>
          <p:nvPr>
            <p:ph type="title"/>
          </p:nvPr>
        </p:nvSpPr>
        <p:spPr bwMode="auto">
          <a:xfrm>
            <a:off x="355600" y="444500"/>
            <a:ext cx="122936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vert="horz" wrap="square" lIns="0" tIns="0" rIns="0" bIns="0" numCol="1" anchor="ctr" anchorCtr="0" compatLnSpc="1">
            <a:prstTxWarp prst="textNoShape">
              <a:avLst/>
            </a:prstTxWarp>
          </a:bodyPr>
          <a:lstStyle/>
          <a:p>
            <a:pPr lvl="0"/>
            <a:r>
              <a:rPr lang="it-IT" altLang="fr-FR">
                <a:sym typeface="Calibri" panose="020F0502020204030204" pitchFamily="34" charset="0"/>
              </a:rPr>
              <a:t>Click to edit Master title style</a:t>
            </a:r>
          </a:p>
        </p:txBody>
      </p:sp>
    </p:spTree>
  </p:cSld>
  <p:clrMap bg1="lt1" tx1="dk1" bg2="lt2" tx2="dk2" accent1="accent1" accent2="accent2" accent3="accent3" accent4="accent4" accent5="accent5" accent6="accent6" hlink="hlink" folHlink="folHlink"/>
  <p:sldLayoutIdLst>
    <p:sldLayoutId id="2147487169" r:id="rId1"/>
    <p:sldLayoutId id="2147487170" r:id="rId2"/>
    <p:sldLayoutId id="2147487171" r:id="rId3"/>
    <p:sldLayoutId id="2147487172" r:id="rId4"/>
    <p:sldLayoutId id="2147487173" r:id="rId5"/>
    <p:sldLayoutId id="2147487174" r:id="rId6"/>
    <p:sldLayoutId id="2147487175" r:id="rId7"/>
    <p:sldLayoutId id="2147487176" r:id="rId8"/>
    <p:sldLayoutId id="2147487177" r:id="rId9"/>
    <p:sldLayoutId id="2147487178" r:id="rId10"/>
    <p:sldLayoutId id="2147487179" r:id="rId11"/>
    <p:sldLayoutId id="2147487246" r:id="rId12"/>
  </p:sldLayoutIdLst>
  <p:txStyles>
    <p:titleStyle>
      <a:lvl1pPr algn="ctr" defTabSz="457200" rtl="0" eaLnBrk="0" fontAlgn="base" hangingPunct="0">
        <a:spcBef>
          <a:spcPct val="0"/>
        </a:spcBef>
        <a:spcAft>
          <a:spcPct val="0"/>
        </a:spcAft>
        <a:defRPr sz="6200">
          <a:solidFill>
            <a:srgbClr val="000000"/>
          </a:solidFill>
          <a:latin typeface="+mj-lt"/>
          <a:ea typeface="+mj-ea"/>
          <a:cs typeface="+mj-cs"/>
          <a:sym typeface="Calibri" panose="020F0502020204030204" pitchFamily="34" charset="0"/>
        </a:defRPr>
      </a:lvl1pPr>
      <a:lvl2pPr algn="ctr" defTabSz="457200" rtl="0" eaLnBrk="0" fontAlgn="base" hangingPunct="0">
        <a:spcBef>
          <a:spcPct val="0"/>
        </a:spcBef>
        <a:spcAft>
          <a:spcPct val="0"/>
        </a:spcAft>
        <a:defRPr sz="6200">
          <a:solidFill>
            <a:srgbClr val="000000"/>
          </a:solidFill>
          <a:latin typeface="Calibri" charset="0"/>
          <a:ea typeface="Calibri" charset="0"/>
          <a:cs typeface="Calibri" charset="0"/>
          <a:sym typeface="Calibri" panose="020F0502020204030204" pitchFamily="34" charset="0"/>
        </a:defRPr>
      </a:lvl2pPr>
      <a:lvl3pPr algn="ctr" defTabSz="457200" rtl="0" eaLnBrk="0" fontAlgn="base" hangingPunct="0">
        <a:spcBef>
          <a:spcPct val="0"/>
        </a:spcBef>
        <a:spcAft>
          <a:spcPct val="0"/>
        </a:spcAft>
        <a:defRPr sz="6200">
          <a:solidFill>
            <a:srgbClr val="000000"/>
          </a:solidFill>
          <a:latin typeface="Calibri" charset="0"/>
          <a:ea typeface="Calibri" charset="0"/>
          <a:cs typeface="Calibri" charset="0"/>
          <a:sym typeface="Calibri" panose="020F0502020204030204" pitchFamily="34" charset="0"/>
        </a:defRPr>
      </a:lvl3pPr>
      <a:lvl4pPr algn="ctr" defTabSz="457200" rtl="0" eaLnBrk="0" fontAlgn="base" hangingPunct="0">
        <a:spcBef>
          <a:spcPct val="0"/>
        </a:spcBef>
        <a:spcAft>
          <a:spcPct val="0"/>
        </a:spcAft>
        <a:defRPr sz="6200">
          <a:solidFill>
            <a:srgbClr val="000000"/>
          </a:solidFill>
          <a:latin typeface="Calibri" charset="0"/>
          <a:ea typeface="Calibri" charset="0"/>
          <a:cs typeface="Calibri" charset="0"/>
          <a:sym typeface="Calibri" panose="020F0502020204030204" pitchFamily="34" charset="0"/>
        </a:defRPr>
      </a:lvl4pPr>
      <a:lvl5pPr algn="ctr" defTabSz="457200" rtl="0" eaLnBrk="0" fontAlgn="base" hangingPunct="0">
        <a:spcBef>
          <a:spcPct val="0"/>
        </a:spcBef>
        <a:spcAft>
          <a:spcPct val="0"/>
        </a:spcAft>
        <a:defRPr sz="6200">
          <a:solidFill>
            <a:srgbClr val="000000"/>
          </a:solidFill>
          <a:latin typeface="Calibri" charset="0"/>
          <a:ea typeface="Calibri" charset="0"/>
          <a:cs typeface="Calibri" charset="0"/>
          <a:sym typeface="Calibri" panose="020F0502020204030204" pitchFamily="34" charset="0"/>
        </a:defRPr>
      </a:lvl5pPr>
      <a:lvl6pPr marL="457200" algn="ctr" defTabSz="457200" rtl="0" fontAlgn="base" hangingPunct="0">
        <a:spcBef>
          <a:spcPct val="0"/>
        </a:spcBef>
        <a:spcAft>
          <a:spcPct val="0"/>
        </a:spcAft>
        <a:defRPr sz="6200">
          <a:solidFill>
            <a:srgbClr val="000000"/>
          </a:solidFill>
          <a:latin typeface="Calibri" charset="0"/>
          <a:ea typeface="Calibri" charset="0"/>
          <a:cs typeface="Calibri" charset="0"/>
          <a:sym typeface="Calibri" charset="0"/>
        </a:defRPr>
      </a:lvl6pPr>
      <a:lvl7pPr marL="914400" algn="ctr" defTabSz="457200" rtl="0" fontAlgn="base" hangingPunct="0">
        <a:spcBef>
          <a:spcPct val="0"/>
        </a:spcBef>
        <a:spcAft>
          <a:spcPct val="0"/>
        </a:spcAft>
        <a:defRPr sz="6200">
          <a:solidFill>
            <a:srgbClr val="000000"/>
          </a:solidFill>
          <a:latin typeface="Calibri" charset="0"/>
          <a:ea typeface="Calibri" charset="0"/>
          <a:cs typeface="Calibri" charset="0"/>
          <a:sym typeface="Calibri" charset="0"/>
        </a:defRPr>
      </a:lvl7pPr>
      <a:lvl8pPr marL="1371600" algn="ctr" defTabSz="457200" rtl="0" fontAlgn="base" hangingPunct="0">
        <a:spcBef>
          <a:spcPct val="0"/>
        </a:spcBef>
        <a:spcAft>
          <a:spcPct val="0"/>
        </a:spcAft>
        <a:defRPr sz="6200">
          <a:solidFill>
            <a:srgbClr val="000000"/>
          </a:solidFill>
          <a:latin typeface="Calibri" charset="0"/>
          <a:ea typeface="Calibri" charset="0"/>
          <a:cs typeface="Calibri" charset="0"/>
          <a:sym typeface="Calibri" charset="0"/>
        </a:defRPr>
      </a:lvl8pPr>
      <a:lvl9pPr marL="1828800" algn="ctr" defTabSz="457200" rtl="0" fontAlgn="base" hangingPunct="0">
        <a:spcBef>
          <a:spcPct val="0"/>
        </a:spcBef>
        <a:spcAft>
          <a:spcPct val="0"/>
        </a:spcAft>
        <a:defRPr sz="6200">
          <a:solidFill>
            <a:srgbClr val="000000"/>
          </a:solidFill>
          <a:latin typeface="Calibri" charset="0"/>
          <a:ea typeface="Calibri" charset="0"/>
          <a:cs typeface="Calibri" charset="0"/>
          <a:sym typeface="Calibri" charset="0"/>
        </a:defRPr>
      </a:lvl9pPr>
    </p:titleStyle>
    <p:bodyStyle>
      <a:lvl1pPr marL="471488" indent="-471488" algn="l" defTabSz="457200" rtl="0" eaLnBrk="0" fontAlgn="base" hangingPunct="0">
        <a:spcBef>
          <a:spcPts val="700"/>
        </a:spcBef>
        <a:spcAft>
          <a:spcPct val="0"/>
        </a:spcAft>
        <a:buSzPct val="100000"/>
        <a:buFont typeface="Arial" panose="020B0604020202020204" pitchFamily="34" charset="0"/>
        <a:buChar char="•"/>
        <a:defRPr sz="4400">
          <a:solidFill>
            <a:srgbClr val="000000"/>
          </a:solidFill>
          <a:latin typeface="+mn-lt"/>
          <a:ea typeface="+mn-ea"/>
          <a:cs typeface="+mn-cs"/>
          <a:sym typeface="Calibri" panose="020F0502020204030204" pitchFamily="34" charset="0"/>
        </a:defRPr>
      </a:lvl1pPr>
      <a:lvl2pPr marL="904875" indent="-447675" algn="l" defTabSz="457200" rtl="0" eaLnBrk="0" fontAlgn="base" hangingPunct="0">
        <a:spcBef>
          <a:spcPts val="700"/>
        </a:spcBef>
        <a:spcAft>
          <a:spcPct val="0"/>
        </a:spcAft>
        <a:buSzPct val="100000"/>
        <a:buFont typeface="Arial" panose="020B0604020202020204" pitchFamily="34" charset="0"/>
        <a:buChar char="–"/>
        <a:defRPr sz="4400">
          <a:solidFill>
            <a:srgbClr val="000000"/>
          </a:solidFill>
          <a:latin typeface="+mn-lt"/>
          <a:ea typeface="+mn-ea"/>
          <a:cs typeface="+mn-cs"/>
          <a:sym typeface="Calibri" panose="020F0502020204030204" pitchFamily="34" charset="0"/>
        </a:defRPr>
      </a:lvl2pPr>
      <a:lvl3pPr marL="1333500" indent="-419100" algn="l" defTabSz="457200" rtl="0" eaLnBrk="0" fontAlgn="base" hangingPunct="0">
        <a:spcBef>
          <a:spcPts val="700"/>
        </a:spcBef>
        <a:spcAft>
          <a:spcPct val="0"/>
        </a:spcAft>
        <a:buSzPct val="100000"/>
        <a:buFont typeface="Arial" panose="020B0604020202020204" pitchFamily="34" charset="0"/>
        <a:buChar char="•"/>
        <a:defRPr sz="4400">
          <a:solidFill>
            <a:srgbClr val="000000"/>
          </a:solidFill>
          <a:latin typeface="+mn-lt"/>
          <a:ea typeface="+mn-ea"/>
          <a:cs typeface="+mn-cs"/>
          <a:sym typeface="Calibri" panose="020F0502020204030204" pitchFamily="34" charset="0"/>
        </a:defRPr>
      </a:lvl3pPr>
      <a:lvl4pPr marL="1873250" indent="-501650" algn="l" defTabSz="457200" rtl="0" eaLnBrk="0" fontAlgn="base" hangingPunct="0">
        <a:spcBef>
          <a:spcPts val="700"/>
        </a:spcBef>
        <a:spcAft>
          <a:spcPct val="0"/>
        </a:spcAft>
        <a:buSzPct val="100000"/>
        <a:buFont typeface="Arial" panose="020B0604020202020204" pitchFamily="34" charset="0"/>
        <a:buChar char="–"/>
        <a:defRPr sz="4400">
          <a:solidFill>
            <a:srgbClr val="000000"/>
          </a:solidFill>
          <a:latin typeface="+mn-lt"/>
          <a:ea typeface="+mn-ea"/>
          <a:cs typeface="+mn-cs"/>
          <a:sym typeface="Calibri" panose="020F0502020204030204" pitchFamily="34" charset="0"/>
        </a:defRPr>
      </a:lvl4pPr>
      <a:lvl5pPr marL="2330450" indent="-501650" algn="l" defTabSz="457200" rtl="0" eaLnBrk="0" fontAlgn="base" hangingPunct="0">
        <a:spcBef>
          <a:spcPts val="700"/>
        </a:spcBef>
        <a:spcAft>
          <a:spcPct val="0"/>
        </a:spcAft>
        <a:buSzPct val="100000"/>
        <a:buFont typeface="Arial" panose="020B0604020202020204" pitchFamily="34" charset="0"/>
        <a:buChar char="»"/>
        <a:defRPr sz="4400">
          <a:solidFill>
            <a:srgbClr val="000000"/>
          </a:solidFill>
          <a:latin typeface="+mn-lt"/>
          <a:ea typeface="+mn-ea"/>
          <a:cs typeface="+mn-cs"/>
          <a:sym typeface="Calibri" panose="020F0502020204030204" pitchFamily="34" charset="0"/>
        </a:defRPr>
      </a:lvl5pPr>
      <a:lvl6pPr marL="2787650" indent="-501650" algn="l" defTabSz="457200" rtl="0" fontAlgn="base" hangingPunct="0">
        <a:spcBef>
          <a:spcPts val="700"/>
        </a:spcBef>
        <a:spcAft>
          <a:spcPct val="0"/>
        </a:spcAft>
        <a:buSzPct val="100000"/>
        <a:buFont typeface="Arial" charset="0"/>
        <a:buChar char="»"/>
        <a:defRPr sz="4400">
          <a:solidFill>
            <a:srgbClr val="000000"/>
          </a:solidFill>
          <a:latin typeface="+mn-lt"/>
          <a:ea typeface="+mn-ea"/>
          <a:cs typeface="+mn-cs"/>
          <a:sym typeface="Calibri" charset="0"/>
        </a:defRPr>
      </a:lvl6pPr>
      <a:lvl7pPr marL="3244850" indent="-501650" algn="l" defTabSz="457200" rtl="0" fontAlgn="base" hangingPunct="0">
        <a:spcBef>
          <a:spcPts val="700"/>
        </a:spcBef>
        <a:spcAft>
          <a:spcPct val="0"/>
        </a:spcAft>
        <a:buSzPct val="100000"/>
        <a:buFont typeface="Arial" charset="0"/>
        <a:buChar char="»"/>
        <a:defRPr sz="4400">
          <a:solidFill>
            <a:srgbClr val="000000"/>
          </a:solidFill>
          <a:latin typeface="+mn-lt"/>
          <a:ea typeface="+mn-ea"/>
          <a:cs typeface="+mn-cs"/>
          <a:sym typeface="Calibri" charset="0"/>
        </a:defRPr>
      </a:lvl7pPr>
      <a:lvl8pPr marL="3702050" indent="-501650" algn="l" defTabSz="457200" rtl="0" fontAlgn="base" hangingPunct="0">
        <a:spcBef>
          <a:spcPts val="700"/>
        </a:spcBef>
        <a:spcAft>
          <a:spcPct val="0"/>
        </a:spcAft>
        <a:buSzPct val="100000"/>
        <a:buFont typeface="Arial" charset="0"/>
        <a:buChar char="»"/>
        <a:defRPr sz="4400">
          <a:solidFill>
            <a:srgbClr val="000000"/>
          </a:solidFill>
          <a:latin typeface="+mn-lt"/>
          <a:ea typeface="+mn-ea"/>
          <a:cs typeface="+mn-cs"/>
          <a:sym typeface="Calibri" charset="0"/>
        </a:defRPr>
      </a:lvl8pPr>
      <a:lvl9pPr marL="4159250" indent="-501650" algn="l" defTabSz="457200" rtl="0" fontAlgn="base" hangingPunct="0">
        <a:spcBef>
          <a:spcPts val="700"/>
        </a:spcBef>
        <a:spcAft>
          <a:spcPct val="0"/>
        </a:spcAft>
        <a:buSzPct val="100000"/>
        <a:buFont typeface="Arial" charset="0"/>
        <a:buChar char="»"/>
        <a:defRPr sz="4400">
          <a:solidFill>
            <a:srgbClr val="000000"/>
          </a:solidFill>
          <a:latin typeface="+mn-lt"/>
          <a:ea typeface="+mn-ea"/>
          <a:cs typeface="+mn-cs"/>
          <a:sym typeface="Calibri" charset="0"/>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AutoShape 1">
            <a:extLst>
              <a:ext uri="{FF2B5EF4-FFF2-40B4-BE49-F238E27FC236}">
                <a16:creationId xmlns:a16="http://schemas.microsoft.com/office/drawing/2014/main" id="{6907D169-CEE3-4194-BFF0-1DAC2EC336E7}"/>
              </a:ext>
            </a:extLst>
          </p:cNvPr>
          <p:cNvSpPr>
            <a:spLocks/>
          </p:cNvSpPr>
          <p:nvPr/>
        </p:nvSpPr>
        <p:spPr bwMode="auto">
          <a:xfrm>
            <a:off x="406400" y="2565400"/>
            <a:ext cx="12192000" cy="0"/>
          </a:xfrm>
          <a:custGeom>
            <a:avLst/>
            <a:gdLst>
              <a:gd name="T0" fmla="*/ 2147483646 w 21600"/>
              <a:gd name="T1" fmla="*/ 0 h 21600"/>
              <a:gd name="T2" fmla="*/ 2147483646 w 21600"/>
              <a:gd name="T3" fmla="*/ 0 h 21600"/>
              <a:gd name="T4" fmla="*/ 2147483646 w 21600"/>
              <a:gd name="T5" fmla="*/ 0 h 21600"/>
              <a:gd name="T6" fmla="*/ 2147483646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noFill/>
          <a:ln w="12700" cap="flat" cmpd="sng">
            <a:solidFill>
              <a:srgbClr val="7996B9"/>
            </a:solidFill>
            <a:prstDash val="solid"/>
            <a:miter lim="0"/>
            <a:headEnd type="none" w="med" len="med"/>
            <a:tailEnd type="none" w="med" len="med"/>
          </a:ln>
        </p:spPr>
        <p:txBody>
          <a:bodyPr lIns="0" tIns="0" rIns="0" bIns="0"/>
          <a:lstStyle/>
          <a:p>
            <a:pPr>
              <a:defRPr/>
            </a:pPr>
            <a:endParaRPr lang="it-IT">
              <a:latin typeface="Palatino" pitchFamily="-110" charset="0"/>
              <a:cs typeface="Calibri" pitchFamily="-110" charset="0"/>
              <a:sym typeface="Palatino" pitchFamily="-110" charset="0"/>
            </a:endParaRPr>
          </a:p>
        </p:txBody>
      </p:sp>
      <p:sp>
        <p:nvSpPr>
          <p:cNvPr id="2051" name="AutoShape 2">
            <a:extLst>
              <a:ext uri="{FF2B5EF4-FFF2-40B4-BE49-F238E27FC236}">
                <a16:creationId xmlns:a16="http://schemas.microsoft.com/office/drawing/2014/main" id="{DC0A23DD-5CC3-41E0-88AF-E073CDD7E131}"/>
              </a:ext>
            </a:extLst>
          </p:cNvPr>
          <p:cNvSpPr>
            <a:spLocks/>
          </p:cNvSpPr>
          <p:nvPr/>
        </p:nvSpPr>
        <p:spPr bwMode="auto">
          <a:xfrm>
            <a:off x="406400" y="2616200"/>
            <a:ext cx="12192000" cy="0"/>
          </a:xfrm>
          <a:custGeom>
            <a:avLst/>
            <a:gdLst>
              <a:gd name="T0" fmla="*/ 2147483646 w 21600"/>
              <a:gd name="T1" fmla="*/ 0 h 21600"/>
              <a:gd name="T2" fmla="*/ 2147483646 w 21600"/>
              <a:gd name="T3" fmla="*/ 0 h 21600"/>
              <a:gd name="T4" fmla="*/ 2147483646 w 21600"/>
              <a:gd name="T5" fmla="*/ 0 h 21600"/>
              <a:gd name="T6" fmla="*/ 2147483646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noFill/>
          <a:ln w="12700" cap="flat" cmpd="sng">
            <a:solidFill>
              <a:srgbClr val="7996B9"/>
            </a:solidFill>
            <a:prstDash val="solid"/>
            <a:miter lim="0"/>
            <a:headEnd type="none" w="med" len="med"/>
            <a:tailEnd type="none" w="med" len="med"/>
          </a:ln>
        </p:spPr>
        <p:txBody>
          <a:bodyPr lIns="0" tIns="0" rIns="0" bIns="0"/>
          <a:lstStyle/>
          <a:p>
            <a:pPr>
              <a:defRPr/>
            </a:pPr>
            <a:endParaRPr lang="it-IT">
              <a:latin typeface="Palatino" pitchFamily="-110" charset="0"/>
              <a:cs typeface="Calibri" pitchFamily="-110" charset="0"/>
              <a:sym typeface="Palatino" pitchFamily="-110" charset="0"/>
            </a:endParaRPr>
          </a:p>
        </p:txBody>
      </p:sp>
      <p:sp>
        <p:nvSpPr>
          <p:cNvPr id="14340" name="Rectangle 3">
            <a:extLst>
              <a:ext uri="{FF2B5EF4-FFF2-40B4-BE49-F238E27FC236}">
                <a16:creationId xmlns:a16="http://schemas.microsoft.com/office/drawing/2014/main" id="{98A9DF25-887A-45C2-B3E8-6ED15E2EF96A}"/>
              </a:ext>
            </a:extLst>
          </p:cNvPr>
          <p:cNvSpPr>
            <a:spLocks/>
          </p:cNvSpPr>
          <p:nvPr>
            <p:ph type="title"/>
          </p:nvPr>
        </p:nvSpPr>
        <p:spPr bwMode="auto">
          <a:xfrm>
            <a:off x="355600" y="444500"/>
            <a:ext cx="122936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vert="horz" wrap="square" lIns="0" tIns="0" rIns="0" bIns="0" numCol="1" anchor="ctr" anchorCtr="0" compatLnSpc="1">
            <a:prstTxWarp prst="textNoShape">
              <a:avLst/>
            </a:prstTxWarp>
          </a:bodyPr>
          <a:lstStyle/>
          <a:p>
            <a:pPr lvl="0"/>
            <a:r>
              <a:rPr lang="it-IT" altLang="fr-FR">
                <a:sym typeface="Calibri" panose="020F0502020204030204" pitchFamily="34" charset="0"/>
              </a:rPr>
              <a:t>Click to edit Master title style</a:t>
            </a:r>
          </a:p>
        </p:txBody>
      </p:sp>
      <p:sp>
        <p:nvSpPr>
          <p:cNvPr id="14341" name="Rectangle 4">
            <a:extLst>
              <a:ext uri="{FF2B5EF4-FFF2-40B4-BE49-F238E27FC236}">
                <a16:creationId xmlns:a16="http://schemas.microsoft.com/office/drawing/2014/main" id="{15E75496-7521-4A6D-AD67-AADFAFE68ABC}"/>
              </a:ext>
            </a:extLst>
          </p:cNvPr>
          <p:cNvSpPr>
            <a:spLocks/>
          </p:cNvSpPr>
          <p:nvPr>
            <p:ph type="body" idx="1"/>
          </p:nvPr>
        </p:nvSpPr>
        <p:spPr bwMode="auto">
          <a:xfrm>
            <a:off x="355600" y="2984500"/>
            <a:ext cx="122936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vert="horz" wrap="square" lIns="0" tIns="0" rIns="0" bIns="0" numCol="1" anchor="ctr" anchorCtr="0" compatLnSpc="1">
            <a:prstTxWarp prst="textNoShape">
              <a:avLst/>
            </a:prstTxWarp>
          </a:bodyPr>
          <a:lstStyle/>
          <a:p>
            <a:pPr lvl="0"/>
            <a:r>
              <a:rPr lang="it-IT" altLang="fr-FR">
                <a:sym typeface="Calibri" panose="020F0502020204030204" pitchFamily="34" charset="0"/>
              </a:rPr>
              <a:t>Click to edit Master text styles</a:t>
            </a:r>
          </a:p>
          <a:p>
            <a:pPr lvl="1"/>
            <a:r>
              <a:rPr lang="it-IT" altLang="fr-FR">
                <a:sym typeface="Calibri" panose="020F0502020204030204" pitchFamily="34" charset="0"/>
              </a:rPr>
              <a:t>Second level</a:t>
            </a:r>
          </a:p>
          <a:p>
            <a:pPr lvl="2"/>
            <a:r>
              <a:rPr lang="it-IT" altLang="fr-FR">
                <a:sym typeface="Calibri" panose="020F0502020204030204" pitchFamily="34" charset="0"/>
              </a:rPr>
              <a:t>Third level</a:t>
            </a:r>
          </a:p>
          <a:p>
            <a:pPr lvl="3"/>
            <a:r>
              <a:rPr lang="it-IT" altLang="fr-FR">
                <a:sym typeface="Calibri" panose="020F0502020204030204" pitchFamily="34" charset="0"/>
              </a:rPr>
              <a:t>Fourth level</a:t>
            </a:r>
          </a:p>
          <a:p>
            <a:pPr lvl="4"/>
            <a:r>
              <a:rPr lang="it-IT" altLang="fr-FR">
                <a:sym typeface="Calibri" panose="020F0502020204030204" pitchFamily="34" charset="0"/>
              </a:rPr>
              <a:t>Fifth level</a:t>
            </a:r>
          </a:p>
        </p:txBody>
      </p:sp>
    </p:spTree>
  </p:cSld>
  <p:clrMap bg1="lt1" tx1="dk1" bg2="lt2" tx2="dk2" accent1="accent1" accent2="accent2" accent3="accent3" accent4="accent4" accent5="accent5" accent6="accent6" hlink="hlink" folHlink="folHlink"/>
  <p:sldLayoutIdLst>
    <p:sldLayoutId id="2147487180" r:id="rId1"/>
    <p:sldLayoutId id="2147487181" r:id="rId2"/>
    <p:sldLayoutId id="2147487182" r:id="rId3"/>
    <p:sldLayoutId id="2147487183" r:id="rId4"/>
    <p:sldLayoutId id="2147487184" r:id="rId5"/>
    <p:sldLayoutId id="2147487185" r:id="rId6"/>
    <p:sldLayoutId id="2147487186" r:id="rId7"/>
    <p:sldLayoutId id="2147487187" r:id="rId8"/>
    <p:sldLayoutId id="2147487188" r:id="rId9"/>
    <p:sldLayoutId id="2147487189" r:id="rId10"/>
    <p:sldLayoutId id="2147487190" r:id="rId11"/>
  </p:sldLayoutIdLst>
  <p:txStyles>
    <p:titleStyle>
      <a:lvl1pPr algn="ctr" defTabSz="457200" rtl="0" eaLnBrk="0" fontAlgn="base" hangingPunct="0">
        <a:spcBef>
          <a:spcPct val="0"/>
        </a:spcBef>
        <a:spcAft>
          <a:spcPct val="0"/>
        </a:spcAft>
        <a:defRPr sz="6200">
          <a:solidFill>
            <a:srgbClr val="000000"/>
          </a:solidFill>
          <a:latin typeface="+mj-lt"/>
          <a:ea typeface="+mj-ea"/>
          <a:cs typeface="+mj-cs"/>
          <a:sym typeface="Calibri" panose="020F0502020204030204" pitchFamily="34" charset="0"/>
        </a:defRPr>
      </a:lvl1pPr>
      <a:lvl2pPr algn="ctr" defTabSz="457200" rtl="0" eaLnBrk="0" fontAlgn="base" hangingPunct="0">
        <a:spcBef>
          <a:spcPct val="0"/>
        </a:spcBef>
        <a:spcAft>
          <a:spcPct val="0"/>
        </a:spcAft>
        <a:defRPr sz="6200">
          <a:solidFill>
            <a:srgbClr val="000000"/>
          </a:solidFill>
          <a:latin typeface="Calibri" charset="0"/>
          <a:ea typeface="Calibri" charset="0"/>
          <a:cs typeface="Calibri" charset="0"/>
          <a:sym typeface="Calibri" panose="020F0502020204030204" pitchFamily="34" charset="0"/>
        </a:defRPr>
      </a:lvl2pPr>
      <a:lvl3pPr algn="ctr" defTabSz="457200" rtl="0" eaLnBrk="0" fontAlgn="base" hangingPunct="0">
        <a:spcBef>
          <a:spcPct val="0"/>
        </a:spcBef>
        <a:spcAft>
          <a:spcPct val="0"/>
        </a:spcAft>
        <a:defRPr sz="6200">
          <a:solidFill>
            <a:srgbClr val="000000"/>
          </a:solidFill>
          <a:latin typeface="Calibri" charset="0"/>
          <a:ea typeface="Calibri" charset="0"/>
          <a:cs typeface="Calibri" charset="0"/>
          <a:sym typeface="Calibri" panose="020F0502020204030204" pitchFamily="34" charset="0"/>
        </a:defRPr>
      </a:lvl3pPr>
      <a:lvl4pPr algn="ctr" defTabSz="457200" rtl="0" eaLnBrk="0" fontAlgn="base" hangingPunct="0">
        <a:spcBef>
          <a:spcPct val="0"/>
        </a:spcBef>
        <a:spcAft>
          <a:spcPct val="0"/>
        </a:spcAft>
        <a:defRPr sz="6200">
          <a:solidFill>
            <a:srgbClr val="000000"/>
          </a:solidFill>
          <a:latin typeface="Calibri" charset="0"/>
          <a:ea typeface="Calibri" charset="0"/>
          <a:cs typeface="Calibri" charset="0"/>
          <a:sym typeface="Calibri" panose="020F0502020204030204" pitchFamily="34" charset="0"/>
        </a:defRPr>
      </a:lvl4pPr>
      <a:lvl5pPr algn="ctr" defTabSz="457200" rtl="0" eaLnBrk="0" fontAlgn="base" hangingPunct="0">
        <a:spcBef>
          <a:spcPct val="0"/>
        </a:spcBef>
        <a:spcAft>
          <a:spcPct val="0"/>
        </a:spcAft>
        <a:defRPr sz="6200">
          <a:solidFill>
            <a:srgbClr val="000000"/>
          </a:solidFill>
          <a:latin typeface="Calibri" charset="0"/>
          <a:ea typeface="Calibri" charset="0"/>
          <a:cs typeface="Calibri" charset="0"/>
          <a:sym typeface="Calibri" panose="020F0502020204030204" pitchFamily="34" charset="0"/>
        </a:defRPr>
      </a:lvl5pPr>
      <a:lvl6pPr marL="457200" algn="ctr" defTabSz="457200" rtl="0" fontAlgn="base" hangingPunct="0">
        <a:spcBef>
          <a:spcPct val="0"/>
        </a:spcBef>
        <a:spcAft>
          <a:spcPct val="0"/>
        </a:spcAft>
        <a:defRPr sz="6200">
          <a:solidFill>
            <a:srgbClr val="000000"/>
          </a:solidFill>
          <a:latin typeface="Calibri" charset="0"/>
          <a:ea typeface="Calibri" charset="0"/>
          <a:cs typeface="Calibri" charset="0"/>
          <a:sym typeface="Calibri" charset="0"/>
        </a:defRPr>
      </a:lvl6pPr>
      <a:lvl7pPr marL="914400" algn="ctr" defTabSz="457200" rtl="0" fontAlgn="base" hangingPunct="0">
        <a:spcBef>
          <a:spcPct val="0"/>
        </a:spcBef>
        <a:spcAft>
          <a:spcPct val="0"/>
        </a:spcAft>
        <a:defRPr sz="6200">
          <a:solidFill>
            <a:srgbClr val="000000"/>
          </a:solidFill>
          <a:latin typeface="Calibri" charset="0"/>
          <a:ea typeface="Calibri" charset="0"/>
          <a:cs typeface="Calibri" charset="0"/>
          <a:sym typeface="Calibri" charset="0"/>
        </a:defRPr>
      </a:lvl7pPr>
      <a:lvl8pPr marL="1371600" algn="ctr" defTabSz="457200" rtl="0" fontAlgn="base" hangingPunct="0">
        <a:spcBef>
          <a:spcPct val="0"/>
        </a:spcBef>
        <a:spcAft>
          <a:spcPct val="0"/>
        </a:spcAft>
        <a:defRPr sz="6200">
          <a:solidFill>
            <a:srgbClr val="000000"/>
          </a:solidFill>
          <a:latin typeface="Calibri" charset="0"/>
          <a:ea typeface="Calibri" charset="0"/>
          <a:cs typeface="Calibri" charset="0"/>
          <a:sym typeface="Calibri" charset="0"/>
        </a:defRPr>
      </a:lvl8pPr>
      <a:lvl9pPr marL="1828800" algn="ctr" defTabSz="457200" rtl="0" fontAlgn="base" hangingPunct="0">
        <a:spcBef>
          <a:spcPct val="0"/>
        </a:spcBef>
        <a:spcAft>
          <a:spcPct val="0"/>
        </a:spcAft>
        <a:defRPr sz="6200">
          <a:solidFill>
            <a:srgbClr val="000000"/>
          </a:solidFill>
          <a:latin typeface="Calibri" charset="0"/>
          <a:ea typeface="Calibri" charset="0"/>
          <a:cs typeface="Calibri" charset="0"/>
          <a:sym typeface="Calibri" charset="0"/>
        </a:defRPr>
      </a:lvl9pPr>
    </p:titleStyle>
    <p:bodyStyle>
      <a:lvl1pPr marL="471488" indent="-471488" algn="l" defTabSz="457200" rtl="0" eaLnBrk="0" fontAlgn="base" hangingPunct="0">
        <a:spcBef>
          <a:spcPts val="700"/>
        </a:spcBef>
        <a:spcAft>
          <a:spcPct val="0"/>
        </a:spcAft>
        <a:buSzPct val="100000"/>
        <a:buFont typeface="Arial" panose="020B0604020202020204" pitchFamily="34" charset="0"/>
        <a:buChar char="•"/>
        <a:defRPr sz="4400">
          <a:solidFill>
            <a:srgbClr val="000000"/>
          </a:solidFill>
          <a:latin typeface="+mn-lt"/>
          <a:ea typeface="+mn-ea"/>
          <a:cs typeface="+mn-cs"/>
          <a:sym typeface="Calibri" panose="020F0502020204030204" pitchFamily="34" charset="0"/>
        </a:defRPr>
      </a:lvl1pPr>
      <a:lvl2pPr marL="904875" indent="-447675" algn="l" defTabSz="457200" rtl="0" eaLnBrk="0" fontAlgn="base" hangingPunct="0">
        <a:spcBef>
          <a:spcPts val="700"/>
        </a:spcBef>
        <a:spcAft>
          <a:spcPct val="0"/>
        </a:spcAft>
        <a:buSzPct val="100000"/>
        <a:buFont typeface="Arial" panose="020B0604020202020204" pitchFamily="34" charset="0"/>
        <a:buChar char="–"/>
        <a:defRPr sz="4400">
          <a:solidFill>
            <a:srgbClr val="000000"/>
          </a:solidFill>
          <a:latin typeface="+mn-lt"/>
          <a:ea typeface="+mn-ea"/>
          <a:cs typeface="+mn-cs"/>
          <a:sym typeface="Calibri" panose="020F0502020204030204" pitchFamily="34" charset="0"/>
        </a:defRPr>
      </a:lvl2pPr>
      <a:lvl3pPr marL="1333500" indent="-419100" algn="l" defTabSz="457200" rtl="0" eaLnBrk="0" fontAlgn="base" hangingPunct="0">
        <a:spcBef>
          <a:spcPts val="700"/>
        </a:spcBef>
        <a:spcAft>
          <a:spcPct val="0"/>
        </a:spcAft>
        <a:buSzPct val="100000"/>
        <a:buFont typeface="Arial" panose="020B0604020202020204" pitchFamily="34" charset="0"/>
        <a:buChar char="•"/>
        <a:defRPr sz="4400">
          <a:solidFill>
            <a:srgbClr val="000000"/>
          </a:solidFill>
          <a:latin typeface="+mn-lt"/>
          <a:ea typeface="+mn-ea"/>
          <a:cs typeface="+mn-cs"/>
          <a:sym typeface="Calibri" panose="020F0502020204030204" pitchFamily="34" charset="0"/>
        </a:defRPr>
      </a:lvl3pPr>
      <a:lvl4pPr marL="1873250" indent="-501650" algn="l" defTabSz="457200" rtl="0" eaLnBrk="0" fontAlgn="base" hangingPunct="0">
        <a:spcBef>
          <a:spcPts val="700"/>
        </a:spcBef>
        <a:spcAft>
          <a:spcPct val="0"/>
        </a:spcAft>
        <a:buSzPct val="100000"/>
        <a:buFont typeface="Arial" panose="020B0604020202020204" pitchFamily="34" charset="0"/>
        <a:buChar char="–"/>
        <a:defRPr sz="4400">
          <a:solidFill>
            <a:srgbClr val="000000"/>
          </a:solidFill>
          <a:latin typeface="+mn-lt"/>
          <a:ea typeface="+mn-ea"/>
          <a:cs typeface="+mn-cs"/>
          <a:sym typeface="Calibri" panose="020F0502020204030204" pitchFamily="34" charset="0"/>
        </a:defRPr>
      </a:lvl4pPr>
      <a:lvl5pPr marL="2330450" indent="-501650" algn="l" defTabSz="457200" rtl="0" eaLnBrk="0" fontAlgn="base" hangingPunct="0">
        <a:spcBef>
          <a:spcPts val="700"/>
        </a:spcBef>
        <a:spcAft>
          <a:spcPct val="0"/>
        </a:spcAft>
        <a:buSzPct val="100000"/>
        <a:buFont typeface="Arial" panose="020B0604020202020204" pitchFamily="34" charset="0"/>
        <a:buChar char="»"/>
        <a:defRPr sz="4400">
          <a:solidFill>
            <a:srgbClr val="000000"/>
          </a:solidFill>
          <a:latin typeface="+mn-lt"/>
          <a:ea typeface="+mn-ea"/>
          <a:cs typeface="+mn-cs"/>
          <a:sym typeface="Calibri" panose="020F0502020204030204" pitchFamily="34" charset="0"/>
        </a:defRPr>
      </a:lvl5pPr>
      <a:lvl6pPr marL="2787650" indent="-501650" algn="l" defTabSz="457200" rtl="0" fontAlgn="base" hangingPunct="0">
        <a:spcBef>
          <a:spcPts val="700"/>
        </a:spcBef>
        <a:spcAft>
          <a:spcPct val="0"/>
        </a:spcAft>
        <a:buSzPct val="100000"/>
        <a:buFont typeface="Arial" charset="0"/>
        <a:buChar char="»"/>
        <a:defRPr sz="4400">
          <a:solidFill>
            <a:srgbClr val="000000"/>
          </a:solidFill>
          <a:latin typeface="+mn-lt"/>
          <a:ea typeface="+mn-ea"/>
          <a:cs typeface="+mn-cs"/>
          <a:sym typeface="Calibri" charset="0"/>
        </a:defRPr>
      </a:lvl6pPr>
      <a:lvl7pPr marL="3244850" indent="-501650" algn="l" defTabSz="457200" rtl="0" fontAlgn="base" hangingPunct="0">
        <a:spcBef>
          <a:spcPts val="700"/>
        </a:spcBef>
        <a:spcAft>
          <a:spcPct val="0"/>
        </a:spcAft>
        <a:buSzPct val="100000"/>
        <a:buFont typeface="Arial" charset="0"/>
        <a:buChar char="»"/>
        <a:defRPr sz="4400">
          <a:solidFill>
            <a:srgbClr val="000000"/>
          </a:solidFill>
          <a:latin typeface="+mn-lt"/>
          <a:ea typeface="+mn-ea"/>
          <a:cs typeface="+mn-cs"/>
          <a:sym typeface="Calibri" charset="0"/>
        </a:defRPr>
      </a:lvl7pPr>
      <a:lvl8pPr marL="3702050" indent="-501650" algn="l" defTabSz="457200" rtl="0" fontAlgn="base" hangingPunct="0">
        <a:spcBef>
          <a:spcPts val="700"/>
        </a:spcBef>
        <a:spcAft>
          <a:spcPct val="0"/>
        </a:spcAft>
        <a:buSzPct val="100000"/>
        <a:buFont typeface="Arial" charset="0"/>
        <a:buChar char="»"/>
        <a:defRPr sz="4400">
          <a:solidFill>
            <a:srgbClr val="000000"/>
          </a:solidFill>
          <a:latin typeface="+mn-lt"/>
          <a:ea typeface="+mn-ea"/>
          <a:cs typeface="+mn-cs"/>
          <a:sym typeface="Calibri" charset="0"/>
        </a:defRPr>
      </a:lvl8pPr>
      <a:lvl9pPr marL="4159250" indent="-501650" algn="l" defTabSz="457200" rtl="0" fontAlgn="base" hangingPunct="0">
        <a:spcBef>
          <a:spcPts val="700"/>
        </a:spcBef>
        <a:spcAft>
          <a:spcPct val="0"/>
        </a:spcAft>
        <a:buSzPct val="100000"/>
        <a:buFont typeface="Arial" charset="0"/>
        <a:buChar char="»"/>
        <a:defRPr sz="4400">
          <a:solidFill>
            <a:srgbClr val="000000"/>
          </a:solidFill>
          <a:latin typeface="+mn-lt"/>
          <a:ea typeface="+mn-ea"/>
          <a:cs typeface="+mn-cs"/>
          <a:sym typeface="Calibri" charset="0"/>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8D795A02-E2FF-4E78-8381-8E34AE7DBC91}"/>
              </a:ext>
            </a:extLst>
          </p:cNvPr>
          <p:cNvSpPr>
            <a:spLocks/>
          </p:cNvSpPr>
          <p:nvPr/>
        </p:nvSpPr>
        <p:spPr bwMode="auto">
          <a:xfrm>
            <a:off x="12331700" y="9220200"/>
            <a:ext cx="317500" cy="355600"/>
          </a:xfrm>
          <a:prstGeom prst="rect">
            <a:avLst/>
          </a:prstGeom>
          <a:noFill/>
          <a:ln w="12700" cap="flat" cmpd="sng">
            <a:noFill/>
            <a:prstDash val="solid"/>
            <a:miter lim="0"/>
            <a:headEnd type="none" w="med" len="med"/>
            <a:tailEnd type="none" w="med" len="med"/>
          </a:ln>
          <a:effectLst/>
        </p:spPr>
        <p:txBody>
          <a:bodyPr wrap="none" lIns="0" tIns="0" rIns="0" bIns="0" anchor="ctr">
            <a:spAutoFit/>
          </a:bodyPr>
          <a:lstStyle>
            <a:lvl1pPr>
              <a:defRPr sz="3000">
                <a:solidFill>
                  <a:srgbClr val="324863"/>
                </a:solidFill>
                <a:latin typeface="Palatino" pitchFamily="4" charset="0"/>
                <a:cs typeface="Calibri" panose="020F0502020204030204" pitchFamily="34" charset="0"/>
                <a:sym typeface="Palatino" pitchFamily="4" charset="0"/>
              </a:defRPr>
            </a:lvl1pPr>
            <a:lvl2pPr marL="37931725" indent="-37474525">
              <a:defRPr sz="3000">
                <a:solidFill>
                  <a:srgbClr val="324863"/>
                </a:solidFill>
                <a:latin typeface="Palatino" pitchFamily="4" charset="0"/>
                <a:cs typeface="Calibri" panose="020F0502020204030204" pitchFamily="34" charset="0"/>
                <a:sym typeface="Palatino" pitchFamily="4" charset="0"/>
              </a:defRPr>
            </a:lvl2pPr>
            <a:lvl3pPr>
              <a:defRPr sz="3000">
                <a:solidFill>
                  <a:srgbClr val="324863"/>
                </a:solidFill>
                <a:latin typeface="Palatino" pitchFamily="4" charset="0"/>
                <a:cs typeface="Calibri" panose="020F0502020204030204" pitchFamily="34" charset="0"/>
                <a:sym typeface="Palatino" pitchFamily="4" charset="0"/>
              </a:defRPr>
            </a:lvl3pPr>
            <a:lvl4pPr>
              <a:defRPr sz="3000">
                <a:solidFill>
                  <a:srgbClr val="324863"/>
                </a:solidFill>
                <a:latin typeface="Palatino" pitchFamily="4" charset="0"/>
                <a:cs typeface="Calibri" panose="020F0502020204030204" pitchFamily="34" charset="0"/>
                <a:sym typeface="Palatino" pitchFamily="4" charset="0"/>
              </a:defRPr>
            </a:lvl4pPr>
            <a:lvl5pPr>
              <a:defRPr sz="3000">
                <a:solidFill>
                  <a:srgbClr val="324863"/>
                </a:solidFill>
                <a:latin typeface="Palatino" pitchFamily="4" charset="0"/>
                <a:cs typeface="Calibri" panose="020F0502020204030204" pitchFamily="34" charset="0"/>
                <a:sym typeface="Palatino" pitchFamily="4" charset="0"/>
              </a:defRPr>
            </a:lvl5pPr>
            <a:lvl6pPr marL="4572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6pPr>
            <a:lvl7pPr marL="9144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7pPr>
            <a:lvl8pPr marL="13716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8pPr>
            <a:lvl9pPr marL="18288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9pPr>
          </a:lstStyle>
          <a:p>
            <a:pPr algn="ctr" eaLnBrk="1"/>
            <a:r>
              <a:rPr lang="it-IT" altLang="fr-FR" sz="1600">
                <a:solidFill>
                  <a:srgbClr val="FFFFFF"/>
                </a:solidFill>
                <a:effectLst>
                  <a:outerShdw blurRad="38100" dist="38100" dir="2700000" algn="tl">
                    <a:srgbClr val="000000"/>
                  </a:outerShdw>
                </a:effectLst>
                <a:cs typeface="Palatino" pitchFamily="4" charset="0"/>
              </a:rPr>
              <a:t>01</a:t>
            </a:r>
            <a:endParaRPr lang="it-IT" altLang="fr-FR" sz="1800">
              <a:solidFill>
                <a:srgbClr val="000000"/>
              </a:solidFill>
              <a:cs typeface="Palatino" pitchFamily="4" charset="0"/>
            </a:endParaRPr>
          </a:p>
        </p:txBody>
      </p:sp>
    </p:spTree>
  </p:cSld>
  <p:clrMap bg1="lt1" tx1="dk1" bg2="lt2" tx2="dk2" accent1="accent1" accent2="accent2" accent3="accent3" accent4="accent4" accent5="accent5" accent6="accent6" hlink="hlink" folHlink="folHlink"/>
  <p:sldLayoutIdLst>
    <p:sldLayoutId id="2147487191" r:id="rId1"/>
    <p:sldLayoutId id="2147487192" r:id="rId2"/>
    <p:sldLayoutId id="2147487193" r:id="rId3"/>
    <p:sldLayoutId id="2147487194" r:id="rId4"/>
    <p:sldLayoutId id="2147487195" r:id="rId5"/>
    <p:sldLayoutId id="2147487196" r:id="rId6"/>
    <p:sldLayoutId id="2147487197" r:id="rId7"/>
    <p:sldLayoutId id="2147487198" r:id="rId8"/>
    <p:sldLayoutId id="2147487199" r:id="rId9"/>
    <p:sldLayoutId id="2147487200" r:id="rId10"/>
    <p:sldLayoutId id="2147487201" r:id="rId11"/>
    <p:sldLayoutId id="2147487247" r:id="rId12"/>
  </p:sldLayoutIdLst>
  <p:txStyles>
    <p:titleStyle>
      <a:lvl1pPr algn="ctr" defTabSz="457200" rtl="0" eaLnBrk="0" fontAlgn="base" hangingPunct="0">
        <a:spcBef>
          <a:spcPct val="0"/>
        </a:spcBef>
        <a:spcAft>
          <a:spcPct val="0"/>
        </a:spcAft>
        <a:defRPr sz="6200">
          <a:solidFill>
            <a:srgbClr val="000000"/>
          </a:solidFill>
          <a:latin typeface="+mj-lt"/>
          <a:ea typeface="+mj-ea"/>
          <a:cs typeface="+mj-cs"/>
          <a:sym typeface="Calibri" panose="020F0502020204030204" pitchFamily="34" charset="0"/>
        </a:defRPr>
      </a:lvl1pPr>
      <a:lvl2pPr algn="ctr" defTabSz="457200" rtl="0" eaLnBrk="0" fontAlgn="base" hangingPunct="0">
        <a:spcBef>
          <a:spcPct val="0"/>
        </a:spcBef>
        <a:spcAft>
          <a:spcPct val="0"/>
        </a:spcAft>
        <a:defRPr sz="6200">
          <a:solidFill>
            <a:srgbClr val="000000"/>
          </a:solidFill>
          <a:latin typeface="Calibri" charset="0"/>
          <a:ea typeface="Calibri" charset="0"/>
          <a:cs typeface="Calibri" charset="0"/>
          <a:sym typeface="Calibri" panose="020F0502020204030204" pitchFamily="34" charset="0"/>
        </a:defRPr>
      </a:lvl2pPr>
      <a:lvl3pPr algn="ctr" defTabSz="457200" rtl="0" eaLnBrk="0" fontAlgn="base" hangingPunct="0">
        <a:spcBef>
          <a:spcPct val="0"/>
        </a:spcBef>
        <a:spcAft>
          <a:spcPct val="0"/>
        </a:spcAft>
        <a:defRPr sz="6200">
          <a:solidFill>
            <a:srgbClr val="000000"/>
          </a:solidFill>
          <a:latin typeface="Calibri" charset="0"/>
          <a:ea typeface="Calibri" charset="0"/>
          <a:cs typeface="Calibri" charset="0"/>
          <a:sym typeface="Calibri" panose="020F0502020204030204" pitchFamily="34" charset="0"/>
        </a:defRPr>
      </a:lvl3pPr>
      <a:lvl4pPr algn="ctr" defTabSz="457200" rtl="0" eaLnBrk="0" fontAlgn="base" hangingPunct="0">
        <a:spcBef>
          <a:spcPct val="0"/>
        </a:spcBef>
        <a:spcAft>
          <a:spcPct val="0"/>
        </a:spcAft>
        <a:defRPr sz="6200">
          <a:solidFill>
            <a:srgbClr val="000000"/>
          </a:solidFill>
          <a:latin typeface="Calibri" charset="0"/>
          <a:ea typeface="Calibri" charset="0"/>
          <a:cs typeface="Calibri" charset="0"/>
          <a:sym typeface="Calibri" panose="020F0502020204030204" pitchFamily="34" charset="0"/>
        </a:defRPr>
      </a:lvl4pPr>
      <a:lvl5pPr algn="ctr" defTabSz="457200" rtl="0" eaLnBrk="0" fontAlgn="base" hangingPunct="0">
        <a:spcBef>
          <a:spcPct val="0"/>
        </a:spcBef>
        <a:spcAft>
          <a:spcPct val="0"/>
        </a:spcAft>
        <a:defRPr sz="6200">
          <a:solidFill>
            <a:srgbClr val="000000"/>
          </a:solidFill>
          <a:latin typeface="Calibri" charset="0"/>
          <a:ea typeface="Calibri" charset="0"/>
          <a:cs typeface="Calibri" charset="0"/>
          <a:sym typeface="Calibri" panose="020F0502020204030204" pitchFamily="34" charset="0"/>
        </a:defRPr>
      </a:lvl5pPr>
      <a:lvl6pPr marL="457200" algn="ctr" defTabSz="457200" rtl="0" fontAlgn="base" hangingPunct="0">
        <a:spcBef>
          <a:spcPct val="0"/>
        </a:spcBef>
        <a:spcAft>
          <a:spcPct val="0"/>
        </a:spcAft>
        <a:defRPr sz="6200">
          <a:solidFill>
            <a:srgbClr val="000000"/>
          </a:solidFill>
          <a:latin typeface="Calibri" charset="0"/>
          <a:ea typeface="Calibri" charset="0"/>
          <a:cs typeface="Calibri" charset="0"/>
          <a:sym typeface="Calibri" charset="0"/>
        </a:defRPr>
      </a:lvl6pPr>
      <a:lvl7pPr marL="914400" algn="ctr" defTabSz="457200" rtl="0" fontAlgn="base" hangingPunct="0">
        <a:spcBef>
          <a:spcPct val="0"/>
        </a:spcBef>
        <a:spcAft>
          <a:spcPct val="0"/>
        </a:spcAft>
        <a:defRPr sz="6200">
          <a:solidFill>
            <a:srgbClr val="000000"/>
          </a:solidFill>
          <a:latin typeface="Calibri" charset="0"/>
          <a:ea typeface="Calibri" charset="0"/>
          <a:cs typeface="Calibri" charset="0"/>
          <a:sym typeface="Calibri" charset="0"/>
        </a:defRPr>
      </a:lvl7pPr>
      <a:lvl8pPr marL="1371600" algn="ctr" defTabSz="457200" rtl="0" fontAlgn="base" hangingPunct="0">
        <a:spcBef>
          <a:spcPct val="0"/>
        </a:spcBef>
        <a:spcAft>
          <a:spcPct val="0"/>
        </a:spcAft>
        <a:defRPr sz="6200">
          <a:solidFill>
            <a:srgbClr val="000000"/>
          </a:solidFill>
          <a:latin typeface="Calibri" charset="0"/>
          <a:ea typeface="Calibri" charset="0"/>
          <a:cs typeface="Calibri" charset="0"/>
          <a:sym typeface="Calibri" charset="0"/>
        </a:defRPr>
      </a:lvl8pPr>
      <a:lvl9pPr marL="1828800" algn="ctr" defTabSz="457200" rtl="0" fontAlgn="base" hangingPunct="0">
        <a:spcBef>
          <a:spcPct val="0"/>
        </a:spcBef>
        <a:spcAft>
          <a:spcPct val="0"/>
        </a:spcAft>
        <a:defRPr sz="6200">
          <a:solidFill>
            <a:srgbClr val="000000"/>
          </a:solidFill>
          <a:latin typeface="Calibri" charset="0"/>
          <a:ea typeface="Calibri" charset="0"/>
          <a:cs typeface="Calibri" charset="0"/>
          <a:sym typeface="Calibri" charset="0"/>
        </a:defRPr>
      </a:lvl9pPr>
    </p:titleStyle>
    <p:bodyStyle>
      <a:lvl1pPr marL="471488" indent="-471488" algn="l" defTabSz="457200" rtl="0" eaLnBrk="0" fontAlgn="base" hangingPunct="0">
        <a:spcBef>
          <a:spcPts val="700"/>
        </a:spcBef>
        <a:spcAft>
          <a:spcPct val="0"/>
        </a:spcAft>
        <a:buSzPct val="100000"/>
        <a:buFont typeface="Arial" panose="020B0604020202020204" pitchFamily="34" charset="0"/>
        <a:buChar char="•"/>
        <a:defRPr sz="4400">
          <a:solidFill>
            <a:srgbClr val="000000"/>
          </a:solidFill>
          <a:latin typeface="+mn-lt"/>
          <a:ea typeface="+mn-ea"/>
          <a:cs typeface="+mn-cs"/>
          <a:sym typeface="Calibri" panose="020F0502020204030204" pitchFamily="34" charset="0"/>
        </a:defRPr>
      </a:lvl1pPr>
      <a:lvl2pPr marL="904875" indent="-447675" algn="l" defTabSz="457200" rtl="0" eaLnBrk="0" fontAlgn="base" hangingPunct="0">
        <a:spcBef>
          <a:spcPts val="700"/>
        </a:spcBef>
        <a:spcAft>
          <a:spcPct val="0"/>
        </a:spcAft>
        <a:buSzPct val="100000"/>
        <a:buFont typeface="Arial" panose="020B0604020202020204" pitchFamily="34" charset="0"/>
        <a:buChar char="–"/>
        <a:defRPr sz="4400">
          <a:solidFill>
            <a:srgbClr val="000000"/>
          </a:solidFill>
          <a:latin typeface="+mn-lt"/>
          <a:ea typeface="+mn-ea"/>
          <a:cs typeface="+mn-cs"/>
          <a:sym typeface="Calibri" panose="020F0502020204030204" pitchFamily="34" charset="0"/>
        </a:defRPr>
      </a:lvl2pPr>
      <a:lvl3pPr marL="1333500" indent="-419100" algn="l" defTabSz="457200" rtl="0" eaLnBrk="0" fontAlgn="base" hangingPunct="0">
        <a:spcBef>
          <a:spcPts val="700"/>
        </a:spcBef>
        <a:spcAft>
          <a:spcPct val="0"/>
        </a:spcAft>
        <a:buSzPct val="100000"/>
        <a:buFont typeface="Arial" panose="020B0604020202020204" pitchFamily="34" charset="0"/>
        <a:buChar char="•"/>
        <a:defRPr sz="4400">
          <a:solidFill>
            <a:srgbClr val="000000"/>
          </a:solidFill>
          <a:latin typeface="+mn-lt"/>
          <a:ea typeface="+mn-ea"/>
          <a:cs typeface="+mn-cs"/>
          <a:sym typeface="Calibri" panose="020F0502020204030204" pitchFamily="34" charset="0"/>
        </a:defRPr>
      </a:lvl3pPr>
      <a:lvl4pPr marL="1873250" indent="-501650" algn="l" defTabSz="457200" rtl="0" eaLnBrk="0" fontAlgn="base" hangingPunct="0">
        <a:spcBef>
          <a:spcPts val="700"/>
        </a:spcBef>
        <a:spcAft>
          <a:spcPct val="0"/>
        </a:spcAft>
        <a:buSzPct val="100000"/>
        <a:buFont typeface="Arial" panose="020B0604020202020204" pitchFamily="34" charset="0"/>
        <a:buChar char="–"/>
        <a:defRPr sz="4400">
          <a:solidFill>
            <a:srgbClr val="000000"/>
          </a:solidFill>
          <a:latin typeface="+mn-lt"/>
          <a:ea typeface="+mn-ea"/>
          <a:cs typeface="+mn-cs"/>
          <a:sym typeface="Calibri" panose="020F0502020204030204" pitchFamily="34" charset="0"/>
        </a:defRPr>
      </a:lvl4pPr>
      <a:lvl5pPr marL="2330450" indent="-501650" algn="l" defTabSz="457200" rtl="0" eaLnBrk="0" fontAlgn="base" hangingPunct="0">
        <a:spcBef>
          <a:spcPts val="700"/>
        </a:spcBef>
        <a:spcAft>
          <a:spcPct val="0"/>
        </a:spcAft>
        <a:buSzPct val="100000"/>
        <a:buFont typeface="Arial" panose="020B0604020202020204" pitchFamily="34" charset="0"/>
        <a:buChar char="»"/>
        <a:defRPr sz="4400">
          <a:solidFill>
            <a:srgbClr val="000000"/>
          </a:solidFill>
          <a:latin typeface="+mn-lt"/>
          <a:ea typeface="+mn-ea"/>
          <a:cs typeface="+mn-cs"/>
          <a:sym typeface="Calibri" panose="020F0502020204030204" pitchFamily="34" charset="0"/>
        </a:defRPr>
      </a:lvl5pPr>
      <a:lvl6pPr marL="2787650" indent="-501650" algn="l" defTabSz="457200" rtl="0" fontAlgn="base" hangingPunct="0">
        <a:spcBef>
          <a:spcPts val="700"/>
        </a:spcBef>
        <a:spcAft>
          <a:spcPct val="0"/>
        </a:spcAft>
        <a:buSzPct val="100000"/>
        <a:buFont typeface="Arial" charset="0"/>
        <a:buChar char="»"/>
        <a:defRPr sz="4400">
          <a:solidFill>
            <a:srgbClr val="000000"/>
          </a:solidFill>
          <a:latin typeface="+mn-lt"/>
          <a:ea typeface="+mn-ea"/>
          <a:cs typeface="+mn-cs"/>
          <a:sym typeface="Calibri" charset="0"/>
        </a:defRPr>
      </a:lvl6pPr>
      <a:lvl7pPr marL="3244850" indent="-501650" algn="l" defTabSz="457200" rtl="0" fontAlgn="base" hangingPunct="0">
        <a:spcBef>
          <a:spcPts val="700"/>
        </a:spcBef>
        <a:spcAft>
          <a:spcPct val="0"/>
        </a:spcAft>
        <a:buSzPct val="100000"/>
        <a:buFont typeface="Arial" charset="0"/>
        <a:buChar char="»"/>
        <a:defRPr sz="4400">
          <a:solidFill>
            <a:srgbClr val="000000"/>
          </a:solidFill>
          <a:latin typeface="+mn-lt"/>
          <a:ea typeface="+mn-ea"/>
          <a:cs typeface="+mn-cs"/>
          <a:sym typeface="Calibri" charset="0"/>
        </a:defRPr>
      </a:lvl7pPr>
      <a:lvl8pPr marL="3702050" indent="-501650" algn="l" defTabSz="457200" rtl="0" fontAlgn="base" hangingPunct="0">
        <a:spcBef>
          <a:spcPts val="700"/>
        </a:spcBef>
        <a:spcAft>
          <a:spcPct val="0"/>
        </a:spcAft>
        <a:buSzPct val="100000"/>
        <a:buFont typeface="Arial" charset="0"/>
        <a:buChar char="»"/>
        <a:defRPr sz="4400">
          <a:solidFill>
            <a:srgbClr val="000000"/>
          </a:solidFill>
          <a:latin typeface="+mn-lt"/>
          <a:ea typeface="+mn-ea"/>
          <a:cs typeface="+mn-cs"/>
          <a:sym typeface="Calibri" charset="0"/>
        </a:defRPr>
      </a:lvl8pPr>
      <a:lvl9pPr marL="4159250" indent="-501650" algn="l" defTabSz="457200" rtl="0" fontAlgn="base" hangingPunct="0">
        <a:spcBef>
          <a:spcPts val="700"/>
        </a:spcBef>
        <a:spcAft>
          <a:spcPct val="0"/>
        </a:spcAft>
        <a:buSzPct val="100000"/>
        <a:buFont typeface="Arial" charset="0"/>
        <a:buChar char="»"/>
        <a:defRPr sz="4400">
          <a:solidFill>
            <a:srgbClr val="000000"/>
          </a:solidFill>
          <a:latin typeface="+mn-lt"/>
          <a:ea typeface="+mn-ea"/>
          <a:cs typeface="+mn-cs"/>
          <a:sym typeface="Calibri" charset="0"/>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7202" r:id="rId1"/>
    <p:sldLayoutId id="2147487203" r:id="rId2"/>
    <p:sldLayoutId id="2147487204" r:id="rId3"/>
    <p:sldLayoutId id="2147487205" r:id="rId4"/>
    <p:sldLayoutId id="2147487206" r:id="rId5"/>
    <p:sldLayoutId id="2147487207" r:id="rId6"/>
    <p:sldLayoutId id="2147487208" r:id="rId7"/>
    <p:sldLayoutId id="2147487209" r:id="rId8"/>
    <p:sldLayoutId id="2147487210" r:id="rId9"/>
    <p:sldLayoutId id="2147487211" r:id="rId10"/>
    <p:sldLayoutId id="2147487212" r:id="rId11"/>
  </p:sldLayoutIdLst>
  <p:txStyles>
    <p:titleStyle>
      <a:lvl1pPr algn="ctr" defTabSz="457200" rtl="0" eaLnBrk="0" fontAlgn="base" hangingPunct="0">
        <a:spcBef>
          <a:spcPct val="0"/>
        </a:spcBef>
        <a:spcAft>
          <a:spcPct val="0"/>
        </a:spcAft>
        <a:defRPr sz="6200">
          <a:solidFill>
            <a:srgbClr val="000000"/>
          </a:solidFill>
          <a:latin typeface="+mj-lt"/>
          <a:ea typeface="+mj-ea"/>
          <a:cs typeface="+mj-cs"/>
          <a:sym typeface="Calibri" panose="020F0502020204030204" pitchFamily="34" charset="0"/>
        </a:defRPr>
      </a:lvl1pPr>
      <a:lvl2pPr algn="ctr" defTabSz="457200" rtl="0" eaLnBrk="0" fontAlgn="base" hangingPunct="0">
        <a:spcBef>
          <a:spcPct val="0"/>
        </a:spcBef>
        <a:spcAft>
          <a:spcPct val="0"/>
        </a:spcAft>
        <a:defRPr sz="6200">
          <a:solidFill>
            <a:srgbClr val="000000"/>
          </a:solidFill>
          <a:latin typeface="Calibri" charset="0"/>
          <a:ea typeface="Calibri" charset="0"/>
          <a:cs typeface="Calibri" charset="0"/>
          <a:sym typeface="Calibri" panose="020F0502020204030204" pitchFamily="34" charset="0"/>
        </a:defRPr>
      </a:lvl2pPr>
      <a:lvl3pPr algn="ctr" defTabSz="457200" rtl="0" eaLnBrk="0" fontAlgn="base" hangingPunct="0">
        <a:spcBef>
          <a:spcPct val="0"/>
        </a:spcBef>
        <a:spcAft>
          <a:spcPct val="0"/>
        </a:spcAft>
        <a:defRPr sz="6200">
          <a:solidFill>
            <a:srgbClr val="000000"/>
          </a:solidFill>
          <a:latin typeface="Calibri" charset="0"/>
          <a:ea typeface="Calibri" charset="0"/>
          <a:cs typeface="Calibri" charset="0"/>
          <a:sym typeface="Calibri" panose="020F0502020204030204" pitchFamily="34" charset="0"/>
        </a:defRPr>
      </a:lvl3pPr>
      <a:lvl4pPr algn="ctr" defTabSz="457200" rtl="0" eaLnBrk="0" fontAlgn="base" hangingPunct="0">
        <a:spcBef>
          <a:spcPct val="0"/>
        </a:spcBef>
        <a:spcAft>
          <a:spcPct val="0"/>
        </a:spcAft>
        <a:defRPr sz="6200">
          <a:solidFill>
            <a:srgbClr val="000000"/>
          </a:solidFill>
          <a:latin typeface="Calibri" charset="0"/>
          <a:ea typeface="Calibri" charset="0"/>
          <a:cs typeface="Calibri" charset="0"/>
          <a:sym typeface="Calibri" panose="020F0502020204030204" pitchFamily="34" charset="0"/>
        </a:defRPr>
      </a:lvl4pPr>
      <a:lvl5pPr algn="ctr" defTabSz="457200" rtl="0" eaLnBrk="0" fontAlgn="base" hangingPunct="0">
        <a:spcBef>
          <a:spcPct val="0"/>
        </a:spcBef>
        <a:spcAft>
          <a:spcPct val="0"/>
        </a:spcAft>
        <a:defRPr sz="6200">
          <a:solidFill>
            <a:srgbClr val="000000"/>
          </a:solidFill>
          <a:latin typeface="Calibri" charset="0"/>
          <a:ea typeface="Calibri" charset="0"/>
          <a:cs typeface="Calibri" charset="0"/>
          <a:sym typeface="Calibri" panose="020F0502020204030204" pitchFamily="34" charset="0"/>
        </a:defRPr>
      </a:lvl5pPr>
      <a:lvl6pPr marL="457200" algn="ctr" defTabSz="457200" rtl="0" fontAlgn="base" hangingPunct="0">
        <a:spcBef>
          <a:spcPct val="0"/>
        </a:spcBef>
        <a:spcAft>
          <a:spcPct val="0"/>
        </a:spcAft>
        <a:defRPr sz="6200">
          <a:solidFill>
            <a:srgbClr val="000000"/>
          </a:solidFill>
          <a:latin typeface="Calibri" charset="0"/>
          <a:ea typeface="Calibri" charset="0"/>
          <a:cs typeface="Calibri" charset="0"/>
          <a:sym typeface="Calibri" charset="0"/>
        </a:defRPr>
      </a:lvl6pPr>
      <a:lvl7pPr marL="914400" algn="ctr" defTabSz="457200" rtl="0" fontAlgn="base" hangingPunct="0">
        <a:spcBef>
          <a:spcPct val="0"/>
        </a:spcBef>
        <a:spcAft>
          <a:spcPct val="0"/>
        </a:spcAft>
        <a:defRPr sz="6200">
          <a:solidFill>
            <a:srgbClr val="000000"/>
          </a:solidFill>
          <a:latin typeface="Calibri" charset="0"/>
          <a:ea typeface="Calibri" charset="0"/>
          <a:cs typeface="Calibri" charset="0"/>
          <a:sym typeface="Calibri" charset="0"/>
        </a:defRPr>
      </a:lvl7pPr>
      <a:lvl8pPr marL="1371600" algn="ctr" defTabSz="457200" rtl="0" fontAlgn="base" hangingPunct="0">
        <a:spcBef>
          <a:spcPct val="0"/>
        </a:spcBef>
        <a:spcAft>
          <a:spcPct val="0"/>
        </a:spcAft>
        <a:defRPr sz="6200">
          <a:solidFill>
            <a:srgbClr val="000000"/>
          </a:solidFill>
          <a:latin typeface="Calibri" charset="0"/>
          <a:ea typeface="Calibri" charset="0"/>
          <a:cs typeface="Calibri" charset="0"/>
          <a:sym typeface="Calibri" charset="0"/>
        </a:defRPr>
      </a:lvl8pPr>
      <a:lvl9pPr marL="1828800" algn="ctr" defTabSz="457200" rtl="0" fontAlgn="base" hangingPunct="0">
        <a:spcBef>
          <a:spcPct val="0"/>
        </a:spcBef>
        <a:spcAft>
          <a:spcPct val="0"/>
        </a:spcAft>
        <a:defRPr sz="6200">
          <a:solidFill>
            <a:srgbClr val="000000"/>
          </a:solidFill>
          <a:latin typeface="Calibri" charset="0"/>
          <a:ea typeface="Calibri" charset="0"/>
          <a:cs typeface="Calibri" charset="0"/>
          <a:sym typeface="Calibri" charset="0"/>
        </a:defRPr>
      </a:lvl9pPr>
    </p:titleStyle>
    <p:bodyStyle>
      <a:lvl1pPr marL="471488" indent="-471488" algn="l" defTabSz="457200" rtl="0" eaLnBrk="0" fontAlgn="base" hangingPunct="0">
        <a:spcBef>
          <a:spcPts val="700"/>
        </a:spcBef>
        <a:spcAft>
          <a:spcPct val="0"/>
        </a:spcAft>
        <a:buSzPct val="100000"/>
        <a:buFont typeface="Arial" panose="020B0604020202020204" pitchFamily="34" charset="0"/>
        <a:buChar char="•"/>
        <a:defRPr sz="4400">
          <a:solidFill>
            <a:srgbClr val="000000"/>
          </a:solidFill>
          <a:latin typeface="+mn-lt"/>
          <a:ea typeface="+mn-ea"/>
          <a:cs typeface="+mn-cs"/>
          <a:sym typeface="Calibri" panose="020F0502020204030204" pitchFamily="34" charset="0"/>
        </a:defRPr>
      </a:lvl1pPr>
      <a:lvl2pPr marL="904875" indent="-447675" algn="l" defTabSz="457200" rtl="0" eaLnBrk="0" fontAlgn="base" hangingPunct="0">
        <a:spcBef>
          <a:spcPts val="700"/>
        </a:spcBef>
        <a:spcAft>
          <a:spcPct val="0"/>
        </a:spcAft>
        <a:buSzPct val="100000"/>
        <a:buFont typeface="Arial" panose="020B0604020202020204" pitchFamily="34" charset="0"/>
        <a:buChar char="–"/>
        <a:defRPr sz="4400">
          <a:solidFill>
            <a:srgbClr val="000000"/>
          </a:solidFill>
          <a:latin typeface="+mn-lt"/>
          <a:ea typeface="+mn-ea"/>
          <a:cs typeface="+mn-cs"/>
          <a:sym typeface="Calibri" panose="020F0502020204030204" pitchFamily="34" charset="0"/>
        </a:defRPr>
      </a:lvl2pPr>
      <a:lvl3pPr marL="1333500" indent="-419100" algn="l" defTabSz="457200" rtl="0" eaLnBrk="0" fontAlgn="base" hangingPunct="0">
        <a:spcBef>
          <a:spcPts val="700"/>
        </a:spcBef>
        <a:spcAft>
          <a:spcPct val="0"/>
        </a:spcAft>
        <a:buSzPct val="100000"/>
        <a:buFont typeface="Arial" panose="020B0604020202020204" pitchFamily="34" charset="0"/>
        <a:buChar char="•"/>
        <a:defRPr sz="4400">
          <a:solidFill>
            <a:srgbClr val="000000"/>
          </a:solidFill>
          <a:latin typeface="+mn-lt"/>
          <a:ea typeface="+mn-ea"/>
          <a:cs typeface="+mn-cs"/>
          <a:sym typeface="Calibri" panose="020F0502020204030204" pitchFamily="34" charset="0"/>
        </a:defRPr>
      </a:lvl3pPr>
      <a:lvl4pPr marL="1873250" indent="-501650" algn="l" defTabSz="457200" rtl="0" eaLnBrk="0" fontAlgn="base" hangingPunct="0">
        <a:spcBef>
          <a:spcPts val="700"/>
        </a:spcBef>
        <a:spcAft>
          <a:spcPct val="0"/>
        </a:spcAft>
        <a:buSzPct val="100000"/>
        <a:buFont typeface="Arial" panose="020B0604020202020204" pitchFamily="34" charset="0"/>
        <a:buChar char="–"/>
        <a:defRPr sz="4400">
          <a:solidFill>
            <a:srgbClr val="000000"/>
          </a:solidFill>
          <a:latin typeface="+mn-lt"/>
          <a:ea typeface="+mn-ea"/>
          <a:cs typeface="+mn-cs"/>
          <a:sym typeface="Calibri" panose="020F0502020204030204" pitchFamily="34" charset="0"/>
        </a:defRPr>
      </a:lvl4pPr>
      <a:lvl5pPr marL="2330450" indent="-501650" algn="l" defTabSz="457200" rtl="0" eaLnBrk="0" fontAlgn="base" hangingPunct="0">
        <a:spcBef>
          <a:spcPts val="700"/>
        </a:spcBef>
        <a:spcAft>
          <a:spcPct val="0"/>
        </a:spcAft>
        <a:buSzPct val="100000"/>
        <a:buFont typeface="Arial" panose="020B0604020202020204" pitchFamily="34" charset="0"/>
        <a:buChar char="»"/>
        <a:defRPr sz="4400">
          <a:solidFill>
            <a:srgbClr val="000000"/>
          </a:solidFill>
          <a:latin typeface="+mn-lt"/>
          <a:ea typeface="+mn-ea"/>
          <a:cs typeface="+mn-cs"/>
          <a:sym typeface="Calibri" panose="020F0502020204030204" pitchFamily="34" charset="0"/>
        </a:defRPr>
      </a:lvl5pPr>
      <a:lvl6pPr marL="2787650" indent="-501650" algn="l" defTabSz="457200" rtl="0" fontAlgn="base" hangingPunct="0">
        <a:spcBef>
          <a:spcPts val="700"/>
        </a:spcBef>
        <a:spcAft>
          <a:spcPct val="0"/>
        </a:spcAft>
        <a:buSzPct val="100000"/>
        <a:buFont typeface="Arial" charset="0"/>
        <a:buChar char="»"/>
        <a:defRPr sz="4400">
          <a:solidFill>
            <a:srgbClr val="000000"/>
          </a:solidFill>
          <a:latin typeface="+mn-lt"/>
          <a:ea typeface="+mn-ea"/>
          <a:cs typeface="+mn-cs"/>
          <a:sym typeface="Calibri" charset="0"/>
        </a:defRPr>
      </a:lvl6pPr>
      <a:lvl7pPr marL="3244850" indent="-501650" algn="l" defTabSz="457200" rtl="0" fontAlgn="base" hangingPunct="0">
        <a:spcBef>
          <a:spcPts val="700"/>
        </a:spcBef>
        <a:spcAft>
          <a:spcPct val="0"/>
        </a:spcAft>
        <a:buSzPct val="100000"/>
        <a:buFont typeface="Arial" charset="0"/>
        <a:buChar char="»"/>
        <a:defRPr sz="4400">
          <a:solidFill>
            <a:srgbClr val="000000"/>
          </a:solidFill>
          <a:latin typeface="+mn-lt"/>
          <a:ea typeface="+mn-ea"/>
          <a:cs typeface="+mn-cs"/>
          <a:sym typeface="Calibri" charset="0"/>
        </a:defRPr>
      </a:lvl7pPr>
      <a:lvl8pPr marL="3702050" indent="-501650" algn="l" defTabSz="457200" rtl="0" fontAlgn="base" hangingPunct="0">
        <a:spcBef>
          <a:spcPts val="700"/>
        </a:spcBef>
        <a:spcAft>
          <a:spcPct val="0"/>
        </a:spcAft>
        <a:buSzPct val="100000"/>
        <a:buFont typeface="Arial" charset="0"/>
        <a:buChar char="»"/>
        <a:defRPr sz="4400">
          <a:solidFill>
            <a:srgbClr val="000000"/>
          </a:solidFill>
          <a:latin typeface="+mn-lt"/>
          <a:ea typeface="+mn-ea"/>
          <a:cs typeface="+mn-cs"/>
          <a:sym typeface="Calibri" charset="0"/>
        </a:defRPr>
      </a:lvl8pPr>
      <a:lvl9pPr marL="4159250" indent="-501650" algn="l" defTabSz="457200" rtl="0" fontAlgn="base" hangingPunct="0">
        <a:spcBef>
          <a:spcPts val="700"/>
        </a:spcBef>
        <a:spcAft>
          <a:spcPct val="0"/>
        </a:spcAft>
        <a:buSzPct val="100000"/>
        <a:buFont typeface="Arial" charset="0"/>
        <a:buChar char="»"/>
        <a:defRPr sz="4400">
          <a:solidFill>
            <a:srgbClr val="000000"/>
          </a:solidFill>
          <a:latin typeface="+mn-lt"/>
          <a:ea typeface="+mn-ea"/>
          <a:cs typeface="+mn-cs"/>
          <a:sym typeface="Calibri" charset="0"/>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7213" r:id="rId1"/>
    <p:sldLayoutId id="2147487214" r:id="rId2"/>
    <p:sldLayoutId id="2147487215" r:id="rId3"/>
    <p:sldLayoutId id="2147487216" r:id="rId4"/>
    <p:sldLayoutId id="2147487217" r:id="rId5"/>
    <p:sldLayoutId id="2147487218" r:id="rId6"/>
    <p:sldLayoutId id="2147487219" r:id="rId7"/>
    <p:sldLayoutId id="2147487220" r:id="rId8"/>
    <p:sldLayoutId id="2147487221" r:id="rId9"/>
    <p:sldLayoutId id="2147487222" r:id="rId10"/>
    <p:sldLayoutId id="2147487223" r:id="rId11"/>
  </p:sldLayoutIdLst>
  <p:txStyles>
    <p:titleStyle>
      <a:lvl1pPr algn="ctr" defTabSz="457200" rtl="0" eaLnBrk="0" fontAlgn="base" hangingPunct="0">
        <a:spcBef>
          <a:spcPct val="0"/>
        </a:spcBef>
        <a:spcAft>
          <a:spcPct val="0"/>
        </a:spcAft>
        <a:defRPr sz="6200">
          <a:solidFill>
            <a:srgbClr val="000000"/>
          </a:solidFill>
          <a:latin typeface="+mj-lt"/>
          <a:ea typeface="+mj-ea"/>
          <a:cs typeface="+mj-cs"/>
          <a:sym typeface="Calibri" panose="020F0502020204030204" pitchFamily="34" charset="0"/>
        </a:defRPr>
      </a:lvl1pPr>
      <a:lvl2pPr algn="ctr" defTabSz="457200" rtl="0" eaLnBrk="0" fontAlgn="base" hangingPunct="0">
        <a:spcBef>
          <a:spcPct val="0"/>
        </a:spcBef>
        <a:spcAft>
          <a:spcPct val="0"/>
        </a:spcAft>
        <a:defRPr sz="6200">
          <a:solidFill>
            <a:srgbClr val="000000"/>
          </a:solidFill>
          <a:latin typeface="Calibri" charset="0"/>
          <a:ea typeface="Calibri" charset="0"/>
          <a:cs typeface="Calibri" charset="0"/>
          <a:sym typeface="Calibri" panose="020F0502020204030204" pitchFamily="34" charset="0"/>
        </a:defRPr>
      </a:lvl2pPr>
      <a:lvl3pPr algn="ctr" defTabSz="457200" rtl="0" eaLnBrk="0" fontAlgn="base" hangingPunct="0">
        <a:spcBef>
          <a:spcPct val="0"/>
        </a:spcBef>
        <a:spcAft>
          <a:spcPct val="0"/>
        </a:spcAft>
        <a:defRPr sz="6200">
          <a:solidFill>
            <a:srgbClr val="000000"/>
          </a:solidFill>
          <a:latin typeface="Calibri" charset="0"/>
          <a:ea typeface="Calibri" charset="0"/>
          <a:cs typeface="Calibri" charset="0"/>
          <a:sym typeface="Calibri" panose="020F0502020204030204" pitchFamily="34" charset="0"/>
        </a:defRPr>
      </a:lvl3pPr>
      <a:lvl4pPr algn="ctr" defTabSz="457200" rtl="0" eaLnBrk="0" fontAlgn="base" hangingPunct="0">
        <a:spcBef>
          <a:spcPct val="0"/>
        </a:spcBef>
        <a:spcAft>
          <a:spcPct val="0"/>
        </a:spcAft>
        <a:defRPr sz="6200">
          <a:solidFill>
            <a:srgbClr val="000000"/>
          </a:solidFill>
          <a:latin typeface="Calibri" charset="0"/>
          <a:ea typeface="Calibri" charset="0"/>
          <a:cs typeface="Calibri" charset="0"/>
          <a:sym typeface="Calibri" panose="020F0502020204030204" pitchFamily="34" charset="0"/>
        </a:defRPr>
      </a:lvl4pPr>
      <a:lvl5pPr algn="ctr" defTabSz="457200" rtl="0" eaLnBrk="0" fontAlgn="base" hangingPunct="0">
        <a:spcBef>
          <a:spcPct val="0"/>
        </a:spcBef>
        <a:spcAft>
          <a:spcPct val="0"/>
        </a:spcAft>
        <a:defRPr sz="6200">
          <a:solidFill>
            <a:srgbClr val="000000"/>
          </a:solidFill>
          <a:latin typeface="Calibri" charset="0"/>
          <a:ea typeface="Calibri" charset="0"/>
          <a:cs typeface="Calibri" charset="0"/>
          <a:sym typeface="Calibri" panose="020F0502020204030204" pitchFamily="34" charset="0"/>
        </a:defRPr>
      </a:lvl5pPr>
      <a:lvl6pPr marL="457200" algn="ctr" defTabSz="457200" rtl="0" fontAlgn="base" hangingPunct="0">
        <a:spcBef>
          <a:spcPct val="0"/>
        </a:spcBef>
        <a:spcAft>
          <a:spcPct val="0"/>
        </a:spcAft>
        <a:defRPr sz="6200">
          <a:solidFill>
            <a:srgbClr val="000000"/>
          </a:solidFill>
          <a:latin typeface="Calibri" charset="0"/>
          <a:ea typeface="Calibri" charset="0"/>
          <a:cs typeface="Calibri" charset="0"/>
          <a:sym typeface="Calibri" charset="0"/>
        </a:defRPr>
      </a:lvl6pPr>
      <a:lvl7pPr marL="914400" algn="ctr" defTabSz="457200" rtl="0" fontAlgn="base" hangingPunct="0">
        <a:spcBef>
          <a:spcPct val="0"/>
        </a:spcBef>
        <a:spcAft>
          <a:spcPct val="0"/>
        </a:spcAft>
        <a:defRPr sz="6200">
          <a:solidFill>
            <a:srgbClr val="000000"/>
          </a:solidFill>
          <a:latin typeface="Calibri" charset="0"/>
          <a:ea typeface="Calibri" charset="0"/>
          <a:cs typeface="Calibri" charset="0"/>
          <a:sym typeface="Calibri" charset="0"/>
        </a:defRPr>
      </a:lvl7pPr>
      <a:lvl8pPr marL="1371600" algn="ctr" defTabSz="457200" rtl="0" fontAlgn="base" hangingPunct="0">
        <a:spcBef>
          <a:spcPct val="0"/>
        </a:spcBef>
        <a:spcAft>
          <a:spcPct val="0"/>
        </a:spcAft>
        <a:defRPr sz="6200">
          <a:solidFill>
            <a:srgbClr val="000000"/>
          </a:solidFill>
          <a:latin typeface="Calibri" charset="0"/>
          <a:ea typeface="Calibri" charset="0"/>
          <a:cs typeface="Calibri" charset="0"/>
          <a:sym typeface="Calibri" charset="0"/>
        </a:defRPr>
      </a:lvl8pPr>
      <a:lvl9pPr marL="1828800" algn="ctr" defTabSz="457200" rtl="0" fontAlgn="base" hangingPunct="0">
        <a:spcBef>
          <a:spcPct val="0"/>
        </a:spcBef>
        <a:spcAft>
          <a:spcPct val="0"/>
        </a:spcAft>
        <a:defRPr sz="6200">
          <a:solidFill>
            <a:srgbClr val="000000"/>
          </a:solidFill>
          <a:latin typeface="Calibri" charset="0"/>
          <a:ea typeface="Calibri" charset="0"/>
          <a:cs typeface="Calibri" charset="0"/>
          <a:sym typeface="Calibri" charset="0"/>
        </a:defRPr>
      </a:lvl9pPr>
    </p:titleStyle>
    <p:bodyStyle>
      <a:lvl1pPr marL="471488" indent="-471488" algn="l" defTabSz="457200" rtl="0" eaLnBrk="0" fontAlgn="base" hangingPunct="0">
        <a:spcBef>
          <a:spcPts val="700"/>
        </a:spcBef>
        <a:spcAft>
          <a:spcPct val="0"/>
        </a:spcAft>
        <a:buSzPct val="100000"/>
        <a:buFont typeface="Arial" panose="020B0604020202020204" pitchFamily="34" charset="0"/>
        <a:buChar char="•"/>
        <a:defRPr sz="4400">
          <a:solidFill>
            <a:srgbClr val="000000"/>
          </a:solidFill>
          <a:latin typeface="+mn-lt"/>
          <a:ea typeface="+mn-ea"/>
          <a:cs typeface="+mn-cs"/>
          <a:sym typeface="Calibri" panose="020F0502020204030204" pitchFamily="34" charset="0"/>
        </a:defRPr>
      </a:lvl1pPr>
      <a:lvl2pPr marL="904875" indent="-447675" algn="l" defTabSz="457200" rtl="0" eaLnBrk="0" fontAlgn="base" hangingPunct="0">
        <a:spcBef>
          <a:spcPts val="700"/>
        </a:spcBef>
        <a:spcAft>
          <a:spcPct val="0"/>
        </a:spcAft>
        <a:buSzPct val="100000"/>
        <a:buFont typeface="Arial" panose="020B0604020202020204" pitchFamily="34" charset="0"/>
        <a:buChar char="–"/>
        <a:defRPr sz="4400">
          <a:solidFill>
            <a:srgbClr val="000000"/>
          </a:solidFill>
          <a:latin typeface="+mn-lt"/>
          <a:ea typeface="+mn-ea"/>
          <a:cs typeface="+mn-cs"/>
          <a:sym typeface="Calibri" panose="020F0502020204030204" pitchFamily="34" charset="0"/>
        </a:defRPr>
      </a:lvl2pPr>
      <a:lvl3pPr marL="1333500" indent="-419100" algn="l" defTabSz="457200" rtl="0" eaLnBrk="0" fontAlgn="base" hangingPunct="0">
        <a:spcBef>
          <a:spcPts val="700"/>
        </a:spcBef>
        <a:spcAft>
          <a:spcPct val="0"/>
        </a:spcAft>
        <a:buSzPct val="100000"/>
        <a:buFont typeface="Arial" panose="020B0604020202020204" pitchFamily="34" charset="0"/>
        <a:buChar char="•"/>
        <a:defRPr sz="4400">
          <a:solidFill>
            <a:srgbClr val="000000"/>
          </a:solidFill>
          <a:latin typeface="+mn-lt"/>
          <a:ea typeface="+mn-ea"/>
          <a:cs typeface="+mn-cs"/>
          <a:sym typeface="Calibri" panose="020F0502020204030204" pitchFamily="34" charset="0"/>
        </a:defRPr>
      </a:lvl3pPr>
      <a:lvl4pPr marL="1873250" indent="-501650" algn="l" defTabSz="457200" rtl="0" eaLnBrk="0" fontAlgn="base" hangingPunct="0">
        <a:spcBef>
          <a:spcPts val="700"/>
        </a:spcBef>
        <a:spcAft>
          <a:spcPct val="0"/>
        </a:spcAft>
        <a:buSzPct val="100000"/>
        <a:buFont typeface="Arial" panose="020B0604020202020204" pitchFamily="34" charset="0"/>
        <a:buChar char="–"/>
        <a:defRPr sz="4400">
          <a:solidFill>
            <a:srgbClr val="000000"/>
          </a:solidFill>
          <a:latin typeface="+mn-lt"/>
          <a:ea typeface="+mn-ea"/>
          <a:cs typeface="+mn-cs"/>
          <a:sym typeface="Calibri" panose="020F0502020204030204" pitchFamily="34" charset="0"/>
        </a:defRPr>
      </a:lvl4pPr>
      <a:lvl5pPr marL="2330450" indent="-501650" algn="l" defTabSz="457200" rtl="0" eaLnBrk="0" fontAlgn="base" hangingPunct="0">
        <a:spcBef>
          <a:spcPts val="700"/>
        </a:spcBef>
        <a:spcAft>
          <a:spcPct val="0"/>
        </a:spcAft>
        <a:buSzPct val="100000"/>
        <a:buFont typeface="Arial" panose="020B0604020202020204" pitchFamily="34" charset="0"/>
        <a:buChar char="»"/>
        <a:defRPr sz="4400">
          <a:solidFill>
            <a:srgbClr val="000000"/>
          </a:solidFill>
          <a:latin typeface="+mn-lt"/>
          <a:ea typeface="+mn-ea"/>
          <a:cs typeface="+mn-cs"/>
          <a:sym typeface="Calibri" panose="020F0502020204030204" pitchFamily="34" charset="0"/>
        </a:defRPr>
      </a:lvl5pPr>
      <a:lvl6pPr marL="2787650" indent="-501650" algn="l" defTabSz="457200" rtl="0" fontAlgn="base" hangingPunct="0">
        <a:spcBef>
          <a:spcPts val="700"/>
        </a:spcBef>
        <a:spcAft>
          <a:spcPct val="0"/>
        </a:spcAft>
        <a:buSzPct val="100000"/>
        <a:buFont typeface="Arial" charset="0"/>
        <a:buChar char="»"/>
        <a:defRPr sz="4400">
          <a:solidFill>
            <a:srgbClr val="000000"/>
          </a:solidFill>
          <a:latin typeface="+mn-lt"/>
          <a:ea typeface="+mn-ea"/>
          <a:cs typeface="+mn-cs"/>
          <a:sym typeface="Calibri" charset="0"/>
        </a:defRPr>
      </a:lvl6pPr>
      <a:lvl7pPr marL="3244850" indent="-501650" algn="l" defTabSz="457200" rtl="0" fontAlgn="base" hangingPunct="0">
        <a:spcBef>
          <a:spcPts val="700"/>
        </a:spcBef>
        <a:spcAft>
          <a:spcPct val="0"/>
        </a:spcAft>
        <a:buSzPct val="100000"/>
        <a:buFont typeface="Arial" charset="0"/>
        <a:buChar char="»"/>
        <a:defRPr sz="4400">
          <a:solidFill>
            <a:srgbClr val="000000"/>
          </a:solidFill>
          <a:latin typeface="+mn-lt"/>
          <a:ea typeface="+mn-ea"/>
          <a:cs typeface="+mn-cs"/>
          <a:sym typeface="Calibri" charset="0"/>
        </a:defRPr>
      </a:lvl7pPr>
      <a:lvl8pPr marL="3702050" indent="-501650" algn="l" defTabSz="457200" rtl="0" fontAlgn="base" hangingPunct="0">
        <a:spcBef>
          <a:spcPts val="700"/>
        </a:spcBef>
        <a:spcAft>
          <a:spcPct val="0"/>
        </a:spcAft>
        <a:buSzPct val="100000"/>
        <a:buFont typeface="Arial" charset="0"/>
        <a:buChar char="»"/>
        <a:defRPr sz="4400">
          <a:solidFill>
            <a:srgbClr val="000000"/>
          </a:solidFill>
          <a:latin typeface="+mn-lt"/>
          <a:ea typeface="+mn-ea"/>
          <a:cs typeface="+mn-cs"/>
          <a:sym typeface="Calibri" charset="0"/>
        </a:defRPr>
      </a:lvl8pPr>
      <a:lvl9pPr marL="4159250" indent="-501650" algn="l" defTabSz="457200" rtl="0" fontAlgn="base" hangingPunct="0">
        <a:spcBef>
          <a:spcPts val="700"/>
        </a:spcBef>
        <a:spcAft>
          <a:spcPct val="0"/>
        </a:spcAft>
        <a:buSzPct val="100000"/>
        <a:buFont typeface="Arial" charset="0"/>
        <a:buChar char="»"/>
        <a:defRPr sz="4400">
          <a:solidFill>
            <a:srgbClr val="000000"/>
          </a:solidFill>
          <a:latin typeface="+mn-lt"/>
          <a:ea typeface="+mn-ea"/>
          <a:cs typeface="+mn-cs"/>
          <a:sym typeface="Calibri" charset="0"/>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7224" r:id="rId1"/>
    <p:sldLayoutId id="2147487225" r:id="rId2"/>
    <p:sldLayoutId id="2147487226" r:id="rId3"/>
    <p:sldLayoutId id="2147487227" r:id="rId4"/>
    <p:sldLayoutId id="2147487228" r:id="rId5"/>
    <p:sldLayoutId id="2147487229" r:id="rId6"/>
    <p:sldLayoutId id="2147487230" r:id="rId7"/>
    <p:sldLayoutId id="2147487231" r:id="rId8"/>
    <p:sldLayoutId id="2147487232" r:id="rId9"/>
    <p:sldLayoutId id="2147487233" r:id="rId10"/>
    <p:sldLayoutId id="2147487234" r:id="rId11"/>
  </p:sldLayoutIdLst>
  <p:txStyles>
    <p:titleStyle>
      <a:lvl1pPr algn="ctr" defTabSz="457200" rtl="0" eaLnBrk="0" fontAlgn="base" hangingPunct="0">
        <a:spcBef>
          <a:spcPct val="0"/>
        </a:spcBef>
        <a:spcAft>
          <a:spcPct val="0"/>
        </a:spcAft>
        <a:defRPr sz="6200">
          <a:solidFill>
            <a:srgbClr val="000000"/>
          </a:solidFill>
          <a:latin typeface="+mj-lt"/>
          <a:ea typeface="+mj-ea"/>
          <a:cs typeface="+mj-cs"/>
          <a:sym typeface="Calibri" panose="020F0502020204030204" pitchFamily="34" charset="0"/>
        </a:defRPr>
      </a:lvl1pPr>
      <a:lvl2pPr algn="ctr" defTabSz="457200" rtl="0" eaLnBrk="0" fontAlgn="base" hangingPunct="0">
        <a:spcBef>
          <a:spcPct val="0"/>
        </a:spcBef>
        <a:spcAft>
          <a:spcPct val="0"/>
        </a:spcAft>
        <a:defRPr sz="6200">
          <a:solidFill>
            <a:srgbClr val="000000"/>
          </a:solidFill>
          <a:latin typeface="Calibri" charset="0"/>
          <a:ea typeface="Calibri" charset="0"/>
          <a:cs typeface="Calibri" charset="0"/>
          <a:sym typeface="Calibri" panose="020F0502020204030204" pitchFamily="34" charset="0"/>
        </a:defRPr>
      </a:lvl2pPr>
      <a:lvl3pPr algn="ctr" defTabSz="457200" rtl="0" eaLnBrk="0" fontAlgn="base" hangingPunct="0">
        <a:spcBef>
          <a:spcPct val="0"/>
        </a:spcBef>
        <a:spcAft>
          <a:spcPct val="0"/>
        </a:spcAft>
        <a:defRPr sz="6200">
          <a:solidFill>
            <a:srgbClr val="000000"/>
          </a:solidFill>
          <a:latin typeface="Calibri" charset="0"/>
          <a:ea typeface="Calibri" charset="0"/>
          <a:cs typeface="Calibri" charset="0"/>
          <a:sym typeface="Calibri" panose="020F0502020204030204" pitchFamily="34" charset="0"/>
        </a:defRPr>
      </a:lvl3pPr>
      <a:lvl4pPr algn="ctr" defTabSz="457200" rtl="0" eaLnBrk="0" fontAlgn="base" hangingPunct="0">
        <a:spcBef>
          <a:spcPct val="0"/>
        </a:spcBef>
        <a:spcAft>
          <a:spcPct val="0"/>
        </a:spcAft>
        <a:defRPr sz="6200">
          <a:solidFill>
            <a:srgbClr val="000000"/>
          </a:solidFill>
          <a:latin typeface="Calibri" charset="0"/>
          <a:ea typeface="Calibri" charset="0"/>
          <a:cs typeface="Calibri" charset="0"/>
          <a:sym typeface="Calibri" panose="020F0502020204030204" pitchFamily="34" charset="0"/>
        </a:defRPr>
      </a:lvl4pPr>
      <a:lvl5pPr algn="ctr" defTabSz="457200" rtl="0" eaLnBrk="0" fontAlgn="base" hangingPunct="0">
        <a:spcBef>
          <a:spcPct val="0"/>
        </a:spcBef>
        <a:spcAft>
          <a:spcPct val="0"/>
        </a:spcAft>
        <a:defRPr sz="6200">
          <a:solidFill>
            <a:srgbClr val="000000"/>
          </a:solidFill>
          <a:latin typeface="Calibri" charset="0"/>
          <a:ea typeface="Calibri" charset="0"/>
          <a:cs typeface="Calibri" charset="0"/>
          <a:sym typeface="Calibri" panose="020F0502020204030204" pitchFamily="34" charset="0"/>
        </a:defRPr>
      </a:lvl5pPr>
      <a:lvl6pPr marL="457200" algn="ctr" defTabSz="457200" rtl="0" fontAlgn="base" hangingPunct="0">
        <a:spcBef>
          <a:spcPct val="0"/>
        </a:spcBef>
        <a:spcAft>
          <a:spcPct val="0"/>
        </a:spcAft>
        <a:defRPr sz="6200">
          <a:solidFill>
            <a:srgbClr val="000000"/>
          </a:solidFill>
          <a:latin typeface="Calibri" charset="0"/>
          <a:ea typeface="Calibri" charset="0"/>
          <a:cs typeface="Calibri" charset="0"/>
          <a:sym typeface="Calibri" charset="0"/>
        </a:defRPr>
      </a:lvl6pPr>
      <a:lvl7pPr marL="914400" algn="ctr" defTabSz="457200" rtl="0" fontAlgn="base" hangingPunct="0">
        <a:spcBef>
          <a:spcPct val="0"/>
        </a:spcBef>
        <a:spcAft>
          <a:spcPct val="0"/>
        </a:spcAft>
        <a:defRPr sz="6200">
          <a:solidFill>
            <a:srgbClr val="000000"/>
          </a:solidFill>
          <a:latin typeface="Calibri" charset="0"/>
          <a:ea typeface="Calibri" charset="0"/>
          <a:cs typeface="Calibri" charset="0"/>
          <a:sym typeface="Calibri" charset="0"/>
        </a:defRPr>
      </a:lvl7pPr>
      <a:lvl8pPr marL="1371600" algn="ctr" defTabSz="457200" rtl="0" fontAlgn="base" hangingPunct="0">
        <a:spcBef>
          <a:spcPct val="0"/>
        </a:spcBef>
        <a:spcAft>
          <a:spcPct val="0"/>
        </a:spcAft>
        <a:defRPr sz="6200">
          <a:solidFill>
            <a:srgbClr val="000000"/>
          </a:solidFill>
          <a:latin typeface="Calibri" charset="0"/>
          <a:ea typeface="Calibri" charset="0"/>
          <a:cs typeface="Calibri" charset="0"/>
          <a:sym typeface="Calibri" charset="0"/>
        </a:defRPr>
      </a:lvl8pPr>
      <a:lvl9pPr marL="1828800" algn="ctr" defTabSz="457200" rtl="0" fontAlgn="base" hangingPunct="0">
        <a:spcBef>
          <a:spcPct val="0"/>
        </a:spcBef>
        <a:spcAft>
          <a:spcPct val="0"/>
        </a:spcAft>
        <a:defRPr sz="6200">
          <a:solidFill>
            <a:srgbClr val="000000"/>
          </a:solidFill>
          <a:latin typeface="Calibri" charset="0"/>
          <a:ea typeface="Calibri" charset="0"/>
          <a:cs typeface="Calibri" charset="0"/>
          <a:sym typeface="Calibri" charset="0"/>
        </a:defRPr>
      </a:lvl9pPr>
    </p:titleStyle>
    <p:bodyStyle>
      <a:lvl1pPr marL="471488" indent="-471488" algn="l" defTabSz="457200" rtl="0" eaLnBrk="0" fontAlgn="base" hangingPunct="0">
        <a:spcBef>
          <a:spcPts val="700"/>
        </a:spcBef>
        <a:spcAft>
          <a:spcPct val="0"/>
        </a:spcAft>
        <a:buSzPct val="100000"/>
        <a:buFont typeface="Arial" panose="020B0604020202020204" pitchFamily="34" charset="0"/>
        <a:buChar char="•"/>
        <a:defRPr sz="4400">
          <a:solidFill>
            <a:srgbClr val="000000"/>
          </a:solidFill>
          <a:latin typeface="+mn-lt"/>
          <a:ea typeface="+mn-ea"/>
          <a:cs typeface="+mn-cs"/>
          <a:sym typeface="Calibri" panose="020F0502020204030204" pitchFamily="34" charset="0"/>
        </a:defRPr>
      </a:lvl1pPr>
      <a:lvl2pPr marL="904875" indent="-447675" algn="l" defTabSz="457200" rtl="0" eaLnBrk="0" fontAlgn="base" hangingPunct="0">
        <a:spcBef>
          <a:spcPts val="700"/>
        </a:spcBef>
        <a:spcAft>
          <a:spcPct val="0"/>
        </a:spcAft>
        <a:buSzPct val="100000"/>
        <a:buFont typeface="Arial" panose="020B0604020202020204" pitchFamily="34" charset="0"/>
        <a:buChar char="–"/>
        <a:defRPr sz="4400">
          <a:solidFill>
            <a:srgbClr val="000000"/>
          </a:solidFill>
          <a:latin typeface="+mn-lt"/>
          <a:ea typeface="+mn-ea"/>
          <a:cs typeface="+mn-cs"/>
          <a:sym typeface="Calibri" panose="020F0502020204030204" pitchFamily="34" charset="0"/>
        </a:defRPr>
      </a:lvl2pPr>
      <a:lvl3pPr marL="1333500" indent="-419100" algn="l" defTabSz="457200" rtl="0" eaLnBrk="0" fontAlgn="base" hangingPunct="0">
        <a:spcBef>
          <a:spcPts val="700"/>
        </a:spcBef>
        <a:spcAft>
          <a:spcPct val="0"/>
        </a:spcAft>
        <a:buSzPct val="100000"/>
        <a:buFont typeface="Arial" panose="020B0604020202020204" pitchFamily="34" charset="0"/>
        <a:buChar char="•"/>
        <a:defRPr sz="4400">
          <a:solidFill>
            <a:srgbClr val="000000"/>
          </a:solidFill>
          <a:latin typeface="+mn-lt"/>
          <a:ea typeface="+mn-ea"/>
          <a:cs typeface="+mn-cs"/>
          <a:sym typeface="Calibri" panose="020F0502020204030204" pitchFamily="34" charset="0"/>
        </a:defRPr>
      </a:lvl3pPr>
      <a:lvl4pPr marL="1873250" indent="-501650" algn="l" defTabSz="457200" rtl="0" eaLnBrk="0" fontAlgn="base" hangingPunct="0">
        <a:spcBef>
          <a:spcPts val="700"/>
        </a:spcBef>
        <a:spcAft>
          <a:spcPct val="0"/>
        </a:spcAft>
        <a:buSzPct val="100000"/>
        <a:buFont typeface="Arial" panose="020B0604020202020204" pitchFamily="34" charset="0"/>
        <a:buChar char="–"/>
        <a:defRPr sz="4400">
          <a:solidFill>
            <a:srgbClr val="000000"/>
          </a:solidFill>
          <a:latin typeface="+mn-lt"/>
          <a:ea typeface="+mn-ea"/>
          <a:cs typeface="+mn-cs"/>
          <a:sym typeface="Calibri" panose="020F0502020204030204" pitchFamily="34" charset="0"/>
        </a:defRPr>
      </a:lvl4pPr>
      <a:lvl5pPr marL="2330450" indent="-501650" algn="l" defTabSz="457200" rtl="0" eaLnBrk="0" fontAlgn="base" hangingPunct="0">
        <a:spcBef>
          <a:spcPts val="700"/>
        </a:spcBef>
        <a:spcAft>
          <a:spcPct val="0"/>
        </a:spcAft>
        <a:buSzPct val="100000"/>
        <a:buFont typeface="Arial" panose="020B0604020202020204" pitchFamily="34" charset="0"/>
        <a:buChar char="»"/>
        <a:defRPr sz="4400">
          <a:solidFill>
            <a:srgbClr val="000000"/>
          </a:solidFill>
          <a:latin typeface="+mn-lt"/>
          <a:ea typeface="+mn-ea"/>
          <a:cs typeface="+mn-cs"/>
          <a:sym typeface="Calibri" panose="020F0502020204030204" pitchFamily="34" charset="0"/>
        </a:defRPr>
      </a:lvl5pPr>
      <a:lvl6pPr marL="2787650" indent="-501650" algn="l" defTabSz="457200" rtl="0" fontAlgn="base" hangingPunct="0">
        <a:spcBef>
          <a:spcPts val="700"/>
        </a:spcBef>
        <a:spcAft>
          <a:spcPct val="0"/>
        </a:spcAft>
        <a:buSzPct val="100000"/>
        <a:buFont typeface="Arial" charset="0"/>
        <a:buChar char="»"/>
        <a:defRPr sz="4400">
          <a:solidFill>
            <a:srgbClr val="000000"/>
          </a:solidFill>
          <a:latin typeface="+mn-lt"/>
          <a:ea typeface="+mn-ea"/>
          <a:cs typeface="+mn-cs"/>
          <a:sym typeface="Calibri" charset="0"/>
        </a:defRPr>
      </a:lvl6pPr>
      <a:lvl7pPr marL="3244850" indent="-501650" algn="l" defTabSz="457200" rtl="0" fontAlgn="base" hangingPunct="0">
        <a:spcBef>
          <a:spcPts val="700"/>
        </a:spcBef>
        <a:spcAft>
          <a:spcPct val="0"/>
        </a:spcAft>
        <a:buSzPct val="100000"/>
        <a:buFont typeface="Arial" charset="0"/>
        <a:buChar char="»"/>
        <a:defRPr sz="4400">
          <a:solidFill>
            <a:srgbClr val="000000"/>
          </a:solidFill>
          <a:latin typeface="+mn-lt"/>
          <a:ea typeface="+mn-ea"/>
          <a:cs typeface="+mn-cs"/>
          <a:sym typeface="Calibri" charset="0"/>
        </a:defRPr>
      </a:lvl7pPr>
      <a:lvl8pPr marL="3702050" indent="-501650" algn="l" defTabSz="457200" rtl="0" fontAlgn="base" hangingPunct="0">
        <a:spcBef>
          <a:spcPts val="700"/>
        </a:spcBef>
        <a:spcAft>
          <a:spcPct val="0"/>
        </a:spcAft>
        <a:buSzPct val="100000"/>
        <a:buFont typeface="Arial" charset="0"/>
        <a:buChar char="»"/>
        <a:defRPr sz="4400">
          <a:solidFill>
            <a:srgbClr val="000000"/>
          </a:solidFill>
          <a:latin typeface="+mn-lt"/>
          <a:ea typeface="+mn-ea"/>
          <a:cs typeface="+mn-cs"/>
          <a:sym typeface="Calibri" charset="0"/>
        </a:defRPr>
      </a:lvl8pPr>
      <a:lvl9pPr marL="4159250" indent="-501650" algn="l" defTabSz="457200" rtl="0" fontAlgn="base" hangingPunct="0">
        <a:spcBef>
          <a:spcPts val="700"/>
        </a:spcBef>
        <a:spcAft>
          <a:spcPct val="0"/>
        </a:spcAft>
        <a:buSzPct val="100000"/>
        <a:buFont typeface="Arial" charset="0"/>
        <a:buChar char="»"/>
        <a:defRPr sz="4400">
          <a:solidFill>
            <a:srgbClr val="000000"/>
          </a:solidFill>
          <a:latin typeface="+mn-lt"/>
          <a:ea typeface="+mn-ea"/>
          <a:cs typeface="+mn-cs"/>
          <a:sym typeface="Calibri" charset="0"/>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7235" r:id="rId1"/>
    <p:sldLayoutId id="2147487236" r:id="rId2"/>
    <p:sldLayoutId id="2147487237" r:id="rId3"/>
    <p:sldLayoutId id="2147487238" r:id="rId4"/>
    <p:sldLayoutId id="2147487239" r:id="rId5"/>
    <p:sldLayoutId id="2147487240" r:id="rId6"/>
    <p:sldLayoutId id="2147487241" r:id="rId7"/>
    <p:sldLayoutId id="2147487242" r:id="rId8"/>
    <p:sldLayoutId id="2147487243" r:id="rId9"/>
    <p:sldLayoutId id="2147487244" r:id="rId10"/>
    <p:sldLayoutId id="2147487245" r:id="rId11"/>
  </p:sldLayoutIdLst>
  <p:txStyles>
    <p:titleStyle>
      <a:lvl1pPr algn="ctr" defTabSz="457200" rtl="0" eaLnBrk="0" fontAlgn="base" hangingPunct="0">
        <a:spcBef>
          <a:spcPct val="0"/>
        </a:spcBef>
        <a:spcAft>
          <a:spcPct val="0"/>
        </a:spcAft>
        <a:defRPr sz="6200">
          <a:solidFill>
            <a:srgbClr val="000000"/>
          </a:solidFill>
          <a:latin typeface="+mj-lt"/>
          <a:ea typeface="+mj-ea"/>
          <a:cs typeface="+mj-cs"/>
          <a:sym typeface="Calibri" panose="020F0502020204030204" pitchFamily="34" charset="0"/>
        </a:defRPr>
      </a:lvl1pPr>
      <a:lvl2pPr algn="ctr" defTabSz="457200" rtl="0" eaLnBrk="0" fontAlgn="base" hangingPunct="0">
        <a:spcBef>
          <a:spcPct val="0"/>
        </a:spcBef>
        <a:spcAft>
          <a:spcPct val="0"/>
        </a:spcAft>
        <a:defRPr sz="6200">
          <a:solidFill>
            <a:srgbClr val="000000"/>
          </a:solidFill>
          <a:latin typeface="Calibri" charset="0"/>
          <a:ea typeface="Calibri" charset="0"/>
          <a:cs typeface="Calibri" charset="0"/>
          <a:sym typeface="Calibri" panose="020F0502020204030204" pitchFamily="34" charset="0"/>
        </a:defRPr>
      </a:lvl2pPr>
      <a:lvl3pPr algn="ctr" defTabSz="457200" rtl="0" eaLnBrk="0" fontAlgn="base" hangingPunct="0">
        <a:spcBef>
          <a:spcPct val="0"/>
        </a:spcBef>
        <a:spcAft>
          <a:spcPct val="0"/>
        </a:spcAft>
        <a:defRPr sz="6200">
          <a:solidFill>
            <a:srgbClr val="000000"/>
          </a:solidFill>
          <a:latin typeface="Calibri" charset="0"/>
          <a:ea typeface="Calibri" charset="0"/>
          <a:cs typeface="Calibri" charset="0"/>
          <a:sym typeface="Calibri" panose="020F0502020204030204" pitchFamily="34" charset="0"/>
        </a:defRPr>
      </a:lvl3pPr>
      <a:lvl4pPr algn="ctr" defTabSz="457200" rtl="0" eaLnBrk="0" fontAlgn="base" hangingPunct="0">
        <a:spcBef>
          <a:spcPct val="0"/>
        </a:spcBef>
        <a:spcAft>
          <a:spcPct val="0"/>
        </a:spcAft>
        <a:defRPr sz="6200">
          <a:solidFill>
            <a:srgbClr val="000000"/>
          </a:solidFill>
          <a:latin typeface="Calibri" charset="0"/>
          <a:ea typeface="Calibri" charset="0"/>
          <a:cs typeface="Calibri" charset="0"/>
          <a:sym typeface="Calibri" panose="020F0502020204030204" pitchFamily="34" charset="0"/>
        </a:defRPr>
      </a:lvl4pPr>
      <a:lvl5pPr algn="ctr" defTabSz="457200" rtl="0" eaLnBrk="0" fontAlgn="base" hangingPunct="0">
        <a:spcBef>
          <a:spcPct val="0"/>
        </a:spcBef>
        <a:spcAft>
          <a:spcPct val="0"/>
        </a:spcAft>
        <a:defRPr sz="6200">
          <a:solidFill>
            <a:srgbClr val="000000"/>
          </a:solidFill>
          <a:latin typeface="Calibri" charset="0"/>
          <a:ea typeface="Calibri" charset="0"/>
          <a:cs typeface="Calibri" charset="0"/>
          <a:sym typeface="Calibri" panose="020F0502020204030204" pitchFamily="34" charset="0"/>
        </a:defRPr>
      </a:lvl5pPr>
      <a:lvl6pPr marL="457200" algn="ctr" defTabSz="457200" rtl="0" fontAlgn="base" hangingPunct="0">
        <a:spcBef>
          <a:spcPct val="0"/>
        </a:spcBef>
        <a:spcAft>
          <a:spcPct val="0"/>
        </a:spcAft>
        <a:defRPr sz="6200">
          <a:solidFill>
            <a:srgbClr val="000000"/>
          </a:solidFill>
          <a:latin typeface="Calibri" charset="0"/>
          <a:ea typeface="Calibri" charset="0"/>
          <a:cs typeface="Calibri" charset="0"/>
          <a:sym typeface="Calibri" charset="0"/>
        </a:defRPr>
      </a:lvl6pPr>
      <a:lvl7pPr marL="914400" algn="ctr" defTabSz="457200" rtl="0" fontAlgn="base" hangingPunct="0">
        <a:spcBef>
          <a:spcPct val="0"/>
        </a:spcBef>
        <a:spcAft>
          <a:spcPct val="0"/>
        </a:spcAft>
        <a:defRPr sz="6200">
          <a:solidFill>
            <a:srgbClr val="000000"/>
          </a:solidFill>
          <a:latin typeface="Calibri" charset="0"/>
          <a:ea typeface="Calibri" charset="0"/>
          <a:cs typeface="Calibri" charset="0"/>
          <a:sym typeface="Calibri" charset="0"/>
        </a:defRPr>
      </a:lvl7pPr>
      <a:lvl8pPr marL="1371600" algn="ctr" defTabSz="457200" rtl="0" fontAlgn="base" hangingPunct="0">
        <a:spcBef>
          <a:spcPct val="0"/>
        </a:spcBef>
        <a:spcAft>
          <a:spcPct val="0"/>
        </a:spcAft>
        <a:defRPr sz="6200">
          <a:solidFill>
            <a:srgbClr val="000000"/>
          </a:solidFill>
          <a:latin typeface="Calibri" charset="0"/>
          <a:ea typeface="Calibri" charset="0"/>
          <a:cs typeface="Calibri" charset="0"/>
          <a:sym typeface="Calibri" charset="0"/>
        </a:defRPr>
      </a:lvl8pPr>
      <a:lvl9pPr marL="1828800" algn="ctr" defTabSz="457200" rtl="0" fontAlgn="base" hangingPunct="0">
        <a:spcBef>
          <a:spcPct val="0"/>
        </a:spcBef>
        <a:spcAft>
          <a:spcPct val="0"/>
        </a:spcAft>
        <a:defRPr sz="6200">
          <a:solidFill>
            <a:srgbClr val="000000"/>
          </a:solidFill>
          <a:latin typeface="Calibri" charset="0"/>
          <a:ea typeface="Calibri" charset="0"/>
          <a:cs typeface="Calibri" charset="0"/>
          <a:sym typeface="Calibri" charset="0"/>
        </a:defRPr>
      </a:lvl9pPr>
    </p:titleStyle>
    <p:bodyStyle>
      <a:lvl1pPr marL="471488" indent="-471488" algn="l" defTabSz="457200" rtl="0" eaLnBrk="0" fontAlgn="base" hangingPunct="0">
        <a:spcBef>
          <a:spcPts val="700"/>
        </a:spcBef>
        <a:spcAft>
          <a:spcPct val="0"/>
        </a:spcAft>
        <a:buSzPct val="100000"/>
        <a:buFont typeface="Arial" panose="020B0604020202020204" pitchFamily="34" charset="0"/>
        <a:buChar char="•"/>
        <a:defRPr sz="4400">
          <a:solidFill>
            <a:srgbClr val="000000"/>
          </a:solidFill>
          <a:latin typeface="+mn-lt"/>
          <a:ea typeface="+mn-ea"/>
          <a:cs typeface="+mn-cs"/>
          <a:sym typeface="Calibri" panose="020F0502020204030204" pitchFamily="34" charset="0"/>
        </a:defRPr>
      </a:lvl1pPr>
      <a:lvl2pPr marL="904875" indent="-447675" algn="l" defTabSz="457200" rtl="0" eaLnBrk="0" fontAlgn="base" hangingPunct="0">
        <a:spcBef>
          <a:spcPts val="700"/>
        </a:spcBef>
        <a:spcAft>
          <a:spcPct val="0"/>
        </a:spcAft>
        <a:buSzPct val="100000"/>
        <a:buFont typeface="Arial" panose="020B0604020202020204" pitchFamily="34" charset="0"/>
        <a:buChar char="–"/>
        <a:defRPr sz="4400">
          <a:solidFill>
            <a:srgbClr val="000000"/>
          </a:solidFill>
          <a:latin typeface="+mn-lt"/>
          <a:ea typeface="+mn-ea"/>
          <a:cs typeface="+mn-cs"/>
          <a:sym typeface="Calibri" panose="020F0502020204030204" pitchFamily="34" charset="0"/>
        </a:defRPr>
      </a:lvl2pPr>
      <a:lvl3pPr marL="1333500" indent="-419100" algn="l" defTabSz="457200" rtl="0" eaLnBrk="0" fontAlgn="base" hangingPunct="0">
        <a:spcBef>
          <a:spcPts val="700"/>
        </a:spcBef>
        <a:spcAft>
          <a:spcPct val="0"/>
        </a:spcAft>
        <a:buSzPct val="100000"/>
        <a:buFont typeface="Arial" panose="020B0604020202020204" pitchFamily="34" charset="0"/>
        <a:buChar char="•"/>
        <a:defRPr sz="4400">
          <a:solidFill>
            <a:srgbClr val="000000"/>
          </a:solidFill>
          <a:latin typeface="+mn-lt"/>
          <a:ea typeface="+mn-ea"/>
          <a:cs typeface="+mn-cs"/>
          <a:sym typeface="Calibri" panose="020F0502020204030204" pitchFamily="34" charset="0"/>
        </a:defRPr>
      </a:lvl3pPr>
      <a:lvl4pPr marL="1873250" indent="-501650" algn="l" defTabSz="457200" rtl="0" eaLnBrk="0" fontAlgn="base" hangingPunct="0">
        <a:spcBef>
          <a:spcPts val="700"/>
        </a:spcBef>
        <a:spcAft>
          <a:spcPct val="0"/>
        </a:spcAft>
        <a:buSzPct val="100000"/>
        <a:buFont typeface="Arial" panose="020B0604020202020204" pitchFamily="34" charset="0"/>
        <a:buChar char="–"/>
        <a:defRPr sz="4400">
          <a:solidFill>
            <a:srgbClr val="000000"/>
          </a:solidFill>
          <a:latin typeface="+mn-lt"/>
          <a:ea typeface="+mn-ea"/>
          <a:cs typeface="+mn-cs"/>
          <a:sym typeface="Calibri" panose="020F0502020204030204" pitchFamily="34" charset="0"/>
        </a:defRPr>
      </a:lvl4pPr>
      <a:lvl5pPr marL="2330450" indent="-501650" algn="l" defTabSz="457200" rtl="0" eaLnBrk="0" fontAlgn="base" hangingPunct="0">
        <a:spcBef>
          <a:spcPts val="700"/>
        </a:spcBef>
        <a:spcAft>
          <a:spcPct val="0"/>
        </a:spcAft>
        <a:buSzPct val="100000"/>
        <a:buFont typeface="Arial" panose="020B0604020202020204" pitchFamily="34" charset="0"/>
        <a:buChar char="»"/>
        <a:defRPr sz="4400">
          <a:solidFill>
            <a:srgbClr val="000000"/>
          </a:solidFill>
          <a:latin typeface="+mn-lt"/>
          <a:ea typeface="+mn-ea"/>
          <a:cs typeface="+mn-cs"/>
          <a:sym typeface="Calibri" panose="020F0502020204030204" pitchFamily="34" charset="0"/>
        </a:defRPr>
      </a:lvl5pPr>
      <a:lvl6pPr marL="2787650" indent="-501650" algn="l" defTabSz="457200" rtl="0" fontAlgn="base" hangingPunct="0">
        <a:spcBef>
          <a:spcPts val="700"/>
        </a:spcBef>
        <a:spcAft>
          <a:spcPct val="0"/>
        </a:spcAft>
        <a:buSzPct val="100000"/>
        <a:buFont typeface="Arial" charset="0"/>
        <a:buChar char="»"/>
        <a:defRPr sz="4400">
          <a:solidFill>
            <a:srgbClr val="000000"/>
          </a:solidFill>
          <a:latin typeface="+mn-lt"/>
          <a:ea typeface="+mn-ea"/>
          <a:cs typeface="+mn-cs"/>
          <a:sym typeface="Calibri" charset="0"/>
        </a:defRPr>
      </a:lvl6pPr>
      <a:lvl7pPr marL="3244850" indent="-501650" algn="l" defTabSz="457200" rtl="0" fontAlgn="base" hangingPunct="0">
        <a:spcBef>
          <a:spcPts val="700"/>
        </a:spcBef>
        <a:spcAft>
          <a:spcPct val="0"/>
        </a:spcAft>
        <a:buSzPct val="100000"/>
        <a:buFont typeface="Arial" charset="0"/>
        <a:buChar char="»"/>
        <a:defRPr sz="4400">
          <a:solidFill>
            <a:srgbClr val="000000"/>
          </a:solidFill>
          <a:latin typeface="+mn-lt"/>
          <a:ea typeface="+mn-ea"/>
          <a:cs typeface="+mn-cs"/>
          <a:sym typeface="Calibri" charset="0"/>
        </a:defRPr>
      </a:lvl7pPr>
      <a:lvl8pPr marL="3702050" indent="-501650" algn="l" defTabSz="457200" rtl="0" fontAlgn="base" hangingPunct="0">
        <a:spcBef>
          <a:spcPts val="700"/>
        </a:spcBef>
        <a:spcAft>
          <a:spcPct val="0"/>
        </a:spcAft>
        <a:buSzPct val="100000"/>
        <a:buFont typeface="Arial" charset="0"/>
        <a:buChar char="»"/>
        <a:defRPr sz="4400">
          <a:solidFill>
            <a:srgbClr val="000000"/>
          </a:solidFill>
          <a:latin typeface="+mn-lt"/>
          <a:ea typeface="+mn-ea"/>
          <a:cs typeface="+mn-cs"/>
          <a:sym typeface="Calibri" charset="0"/>
        </a:defRPr>
      </a:lvl8pPr>
      <a:lvl9pPr marL="4159250" indent="-501650" algn="l" defTabSz="457200" rtl="0" fontAlgn="base" hangingPunct="0">
        <a:spcBef>
          <a:spcPts val="700"/>
        </a:spcBef>
        <a:spcAft>
          <a:spcPct val="0"/>
        </a:spcAft>
        <a:buSzPct val="100000"/>
        <a:buFont typeface="Arial" charset="0"/>
        <a:buChar char="»"/>
        <a:defRPr sz="4400">
          <a:solidFill>
            <a:srgbClr val="000000"/>
          </a:solidFill>
          <a:latin typeface="+mn-lt"/>
          <a:ea typeface="+mn-ea"/>
          <a:cs typeface="+mn-cs"/>
          <a:sym typeface="Calibri" charset="0"/>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30.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9.emf"/><Relationship Id="rId7" Type="http://schemas.openxmlformats.org/officeDocument/2006/relationships/image" Target="../media/image33.emf"/><Relationship Id="rId2" Type="http://schemas.openxmlformats.org/officeDocument/2006/relationships/image" Target="../media/image28.emf"/><Relationship Id="rId1" Type="http://schemas.openxmlformats.org/officeDocument/2006/relationships/slideLayout" Target="../slideLayouts/slideLayout37.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30.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2.xml"/><Relationship Id="rId5" Type="http://schemas.openxmlformats.org/officeDocument/2006/relationships/image" Target="../media/image45.jpe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0.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0.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5.xml"/><Relationship Id="rId1" Type="http://schemas.openxmlformats.org/officeDocument/2006/relationships/video" Target="file:///G:\TAR%20Barcelona\IMG_5839.MOV"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48.xml"/><Relationship Id="rId1" Type="http://schemas.openxmlformats.org/officeDocument/2006/relationships/video" Target="file:///H:\TAR%20Barcelona\IMG_7698.mp4"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30.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5.xml"/><Relationship Id="rId5" Type="http://schemas.openxmlformats.org/officeDocument/2006/relationships/image" Target="../media/image64.pn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3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e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48.xml"/><Relationship Id="rId1" Type="http://schemas.openxmlformats.org/officeDocument/2006/relationships/video" Target="file:///H:\TAR%20Barcelona\IMG_5906.mp4"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48.xml"/><Relationship Id="rId1" Type="http://schemas.openxmlformats.org/officeDocument/2006/relationships/video" Target="file:///G:\PCS-2\video_convertiti\IMG__7140.mp4"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48.xml"/><Relationship Id="rId1" Type="http://schemas.openxmlformats.org/officeDocument/2006/relationships/video" Target="file:///G:\TAR%20Barcelona\IMG_7139.mp4"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4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30.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14.xml"/><Relationship Id="rId1" Type="http://schemas.openxmlformats.org/officeDocument/2006/relationships/video" Target="file:///G:\TAR%20Barcelona\2.mp4" TargetMode="External"/><Relationship Id="rId5" Type="http://schemas.openxmlformats.org/officeDocument/2006/relationships/image" Target="../media/image80.png"/><Relationship Id="rId4" Type="http://schemas.openxmlformats.org/officeDocument/2006/relationships/image" Target="../media/image7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Layout" Target="../slideLayouts/slideLayout14.xml"/><Relationship Id="rId1" Type="http://schemas.openxmlformats.org/officeDocument/2006/relationships/video" Target="file:///G:\TAR%20Barcelona\tar.mp4" TargetMode="External"/><Relationship Id="rId5" Type="http://schemas.openxmlformats.org/officeDocument/2006/relationships/image" Target="../media/image80.png"/><Relationship Id="rId4" Type="http://schemas.openxmlformats.org/officeDocument/2006/relationships/image" Target="../media/image82.jpeg"/></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14.xml"/><Relationship Id="rId1" Type="http://schemas.openxmlformats.org/officeDocument/2006/relationships/video" Target="file:///G:\TAR%20Barcelona\chiusura%20post.mp4"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14.xml"/><Relationship Id="rId1" Type="http://schemas.openxmlformats.org/officeDocument/2006/relationships/video" Target="file:///G:\TAR%20Barcelona\psoas.mp4" TargetMode="Externa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file:///G:\TAR%20Barcelona\posizionamento%20protesi.mp4" TargetMode="External"/><Relationship Id="rId1" Type="http://schemas.openxmlformats.org/officeDocument/2006/relationships/video" Target="file:///G:\TAR%20Barcelona\fatty+cooper.mp4" TargetMode="External"/><Relationship Id="rId4" Type="http://schemas.openxmlformats.org/officeDocument/2006/relationships/image" Target="../media/image80.png"/></Relationships>
</file>

<file path=ppt/slides/_rels/slide4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Layout" Target="../slideLayouts/slideLayout14.xml"/><Relationship Id="rId1" Type="http://schemas.openxmlformats.org/officeDocument/2006/relationships/video" Target="file:///G:\TAR%20Barcelona\Faragasso1.mp4" TargetMode="External"/><Relationship Id="rId4" Type="http://schemas.openxmlformats.org/officeDocument/2006/relationships/image" Target="../media/image80.png"/></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14.xml"/><Relationship Id="rId1" Type="http://schemas.openxmlformats.org/officeDocument/2006/relationships/video" Target="file:///G:\TAR%20Barcelona\Senza%20titolo.mp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30.xml"/><Relationship Id="rId4" Type="http://schemas.openxmlformats.org/officeDocument/2006/relationships/image" Target="../media/image11.emf"/></Relationships>
</file>

<file path=ppt/slides/_rels/slide5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2.xml"/><Relationship Id="rId5" Type="http://schemas.openxmlformats.org/officeDocument/2006/relationships/image" Target="../media/image45.jpeg"/><Relationship Id="rId4" Type="http://schemas.openxmlformats.org/officeDocument/2006/relationships/image" Target="../media/image44.png"/></Relationships>
</file>

<file path=ppt/slides/_rels/slide5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59.xml"/></Relationships>
</file>

<file path=ppt/slides/_rels/slide6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48.xml"/><Relationship Id="rId1" Type="http://schemas.openxmlformats.org/officeDocument/2006/relationships/video" Target="file:///G:\TAR%20Barcelona\media2.mov"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6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59.xml"/></Relationships>
</file>

<file path=ppt/slides/_rels/slide6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48.xml"/><Relationship Id="rId1" Type="http://schemas.openxmlformats.org/officeDocument/2006/relationships/video" Target="file:///G:\PCS-GORE\filmati\IMG_7799.m4v"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7.xml"/><Relationship Id="rId5" Type="http://schemas.openxmlformats.org/officeDocument/2006/relationships/image" Target="../media/image18.png"/><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slideLayout" Target="../slideLayouts/slideLayout12.xml"/><Relationship Id="rId1" Type="http://schemas.openxmlformats.org/officeDocument/2006/relationships/video" Target="\Volumes\Volume\TAR%20Barcelona\4-PCS+TAR%20Robotica.mp4" TargetMode="External"/></Relationships>
</file>

<file path=ppt/slides/_rels/slide7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37.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37.xml"/><Relationship Id="rId5" Type="http://schemas.openxmlformats.org/officeDocument/2006/relationships/image" Target="../media/image27.emf"/><Relationship Id="rId4" Type="http://schemas.openxmlformats.org/officeDocument/2006/relationships/image" Target="../media/image2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20A33CBE-3EE2-47CA-B75D-20E91A806984}"/>
              </a:ext>
            </a:extLst>
          </p:cNvPr>
          <p:cNvSpPr>
            <a:spLocks noGrp="1" noChangeArrowheads="1"/>
          </p:cNvSpPr>
          <p:nvPr>
            <p:ph type="ctrTitle" idx="4294967295"/>
          </p:nvPr>
        </p:nvSpPr>
        <p:spPr bwMode="auto">
          <a:xfrm>
            <a:off x="3378200" y="2438400"/>
            <a:ext cx="9601200" cy="2743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331788" eaLnBrk="1"/>
            <a:r>
              <a:rPr lang="it-IT" altLang="fr-FR" sz="4400" b="1" i="1" dirty="0">
                <a:solidFill>
                  <a:srgbClr val="1F2D3E"/>
                </a:solidFill>
                <a:latin typeface="Didot" pitchFamily="4" charset="0"/>
                <a:sym typeface="Didot" pitchFamily="4" charset="0"/>
              </a:rPr>
              <a:t>Abdominal wall reconstruction</a:t>
            </a:r>
            <a:br>
              <a:rPr lang="it-IT" altLang="fr-FR" sz="4400" b="1" i="1" dirty="0">
                <a:solidFill>
                  <a:srgbClr val="1F2D3E"/>
                </a:solidFill>
                <a:latin typeface="Didot" pitchFamily="4" charset="0"/>
                <a:sym typeface="Didot" pitchFamily="4" charset="0"/>
              </a:rPr>
            </a:br>
            <a:r>
              <a:rPr lang="it-IT" altLang="fr-FR" sz="4400" b="1" i="1" dirty="0">
                <a:solidFill>
                  <a:srgbClr val="1F2D3E"/>
                </a:solidFill>
                <a:latin typeface="Didot" pitchFamily="4" charset="0"/>
                <a:sym typeface="Didot" pitchFamily="4" charset="0"/>
              </a:rPr>
              <a:t> utilizing the combination of absorbable</a:t>
            </a:r>
            <a:br>
              <a:rPr lang="it-IT" altLang="fr-FR" sz="4400" b="1" i="1" dirty="0">
                <a:solidFill>
                  <a:srgbClr val="1F2D3E"/>
                </a:solidFill>
                <a:latin typeface="Didot" pitchFamily="4" charset="0"/>
                <a:sym typeface="Didot" pitchFamily="4" charset="0"/>
              </a:rPr>
            </a:br>
            <a:r>
              <a:rPr lang="it-IT" altLang="fr-FR" sz="4400" b="1" i="1" dirty="0">
                <a:solidFill>
                  <a:srgbClr val="1F2D3E"/>
                </a:solidFill>
                <a:latin typeface="Didot" pitchFamily="4" charset="0"/>
                <a:sym typeface="Didot" pitchFamily="4" charset="0"/>
              </a:rPr>
              <a:t> and permanent mesh in a retromuscular </a:t>
            </a:r>
            <a:br>
              <a:rPr lang="it-IT" altLang="fr-FR" sz="4400" b="1" i="1" dirty="0">
                <a:solidFill>
                  <a:srgbClr val="1F2D3E"/>
                </a:solidFill>
                <a:latin typeface="Didot" pitchFamily="4" charset="0"/>
                <a:sym typeface="Didot" pitchFamily="4" charset="0"/>
              </a:rPr>
            </a:br>
            <a:r>
              <a:rPr lang="it-IT" altLang="fr-FR" sz="4400" b="1" i="1" dirty="0">
                <a:solidFill>
                  <a:srgbClr val="1F2D3E"/>
                </a:solidFill>
                <a:latin typeface="Didot" pitchFamily="4" charset="0"/>
                <a:sym typeface="Didot" pitchFamily="4" charset="0"/>
              </a:rPr>
              <a:t>position with PCS + TAR</a:t>
            </a:r>
          </a:p>
        </p:txBody>
      </p:sp>
      <p:sp>
        <p:nvSpPr>
          <p:cNvPr id="90115" name="Rectangle 3">
            <a:extLst>
              <a:ext uri="{FF2B5EF4-FFF2-40B4-BE49-F238E27FC236}">
                <a16:creationId xmlns:a16="http://schemas.microsoft.com/office/drawing/2014/main" id="{E7FD9869-5F92-4F5F-90C3-93C722668C3C}"/>
              </a:ext>
            </a:extLst>
          </p:cNvPr>
          <p:cNvSpPr>
            <a:spLocks noGrp="1" noChangeArrowheads="1"/>
          </p:cNvSpPr>
          <p:nvPr>
            <p:ph type="subTitle" idx="4294967295"/>
          </p:nvPr>
        </p:nvSpPr>
        <p:spPr bwMode="auto">
          <a:xfrm>
            <a:off x="4445000" y="6297613"/>
            <a:ext cx="3981450" cy="712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r" defTabSz="484188" eaLnBrk="1">
              <a:spcBef>
                <a:spcPts val="800"/>
              </a:spcBef>
              <a:buSzTx/>
              <a:buFontTx/>
              <a:buNone/>
            </a:pPr>
            <a:r>
              <a:rPr lang="it-IT" altLang="fr-FR" sz="3200">
                <a:solidFill>
                  <a:srgbClr val="5C86B9"/>
                </a:solidFill>
                <a:latin typeface="Palatino" pitchFamily="4" charset="0"/>
                <a:sym typeface="Palatino" pitchFamily="4" charset="0"/>
              </a:rPr>
              <a:t>Diego Cuccurullo</a:t>
            </a:r>
            <a:endParaRPr lang="it-IT" altLang="fr-FR" sz="2400">
              <a:latin typeface="Palatino" pitchFamily="4" charset="0"/>
              <a:sym typeface="Palatino" pitchFamily="4" charset="0"/>
            </a:endParaRPr>
          </a:p>
        </p:txBody>
      </p:sp>
      <p:pic>
        <p:nvPicPr>
          <p:cNvPr id="90116" name="Picture 4" descr="image4.png">
            <a:extLst>
              <a:ext uri="{FF2B5EF4-FFF2-40B4-BE49-F238E27FC236}">
                <a16:creationId xmlns:a16="http://schemas.microsoft.com/office/drawing/2014/main" id="{BBAF11D4-84B5-480D-BA31-F0E756625C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16600" y="7048500"/>
            <a:ext cx="12747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90117" name="Shape 41">
            <a:extLst>
              <a:ext uri="{FF2B5EF4-FFF2-40B4-BE49-F238E27FC236}">
                <a16:creationId xmlns:a16="http://schemas.microsoft.com/office/drawing/2014/main" id="{4804B430-E21D-45A2-928A-01E37B8C9DF9}"/>
              </a:ext>
            </a:extLst>
          </p:cNvPr>
          <p:cNvSpPr txBox="1">
            <a:spLocks/>
          </p:cNvSpPr>
          <p:nvPr/>
        </p:nvSpPr>
        <p:spPr bwMode="auto">
          <a:xfrm>
            <a:off x="2997200" y="6630988"/>
            <a:ext cx="6654800"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b"/>
          <a:lstStyle>
            <a:lvl1pPr defTabSz="409575">
              <a:defRPr sz="3000">
                <a:solidFill>
                  <a:srgbClr val="324863"/>
                </a:solidFill>
                <a:latin typeface="Palatino" pitchFamily="4" charset="0"/>
                <a:cs typeface="Calibri" panose="020F0502020204030204" pitchFamily="34" charset="0"/>
                <a:sym typeface="Palatino" pitchFamily="4" charset="0"/>
              </a:defRPr>
            </a:lvl1pPr>
            <a:lvl2pPr marL="37931725" indent="-37474525" defTabSz="409575">
              <a:defRPr sz="3000">
                <a:solidFill>
                  <a:srgbClr val="324863"/>
                </a:solidFill>
                <a:latin typeface="Palatino" pitchFamily="4" charset="0"/>
                <a:cs typeface="Calibri" panose="020F0502020204030204" pitchFamily="34" charset="0"/>
                <a:sym typeface="Palatino" pitchFamily="4" charset="0"/>
              </a:defRPr>
            </a:lvl2pPr>
            <a:lvl3pPr>
              <a:defRPr sz="3000">
                <a:solidFill>
                  <a:srgbClr val="324863"/>
                </a:solidFill>
                <a:latin typeface="Palatino" pitchFamily="4" charset="0"/>
                <a:cs typeface="Calibri" panose="020F0502020204030204" pitchFamily="34" charset="0"/>
                <a:sym typeface="Palatino" pitchFamily="4" charset="0"/>
              </a:defRPr>
            </a:lvl3pPr>
            <a:lvl4pPr>
              <a:defRPr sz="3000">
                <a:solidFill>
                  <a:srgbClr val="324863"/>
                </a:solidFill>
                <a:latin typeface="Palatino" pitchFamily="4" charset="0"/>
                <a:cs typeface="Calibri" panose="020F0502020204030204" pitchFamily="34" charset="0"/>
                <a:sym typeface="Palatino" pitchFamily="4" charset="0"/>
              </a:defRPr>
            </a:lvl4pPr>
            <a:lvl5pPr>
              <a:defRPr sz="3000">
                <a:solidFill>
                  <a:srgbClr val="324863"/>
                </a:solidFill>
                <a:latin typeface="Palatino" pitchFamily="4" charset="0"/>
                <a:cs typeface="Calibri" panose="020F0502020204030204" pitchFamily="34" charset="0"/>
                <a:sym typeface="Palatino" pitchFamily="4" charset="0"/>
              </a:defRPr>
            </a:lvl5pPr>
            <a:lvl6pPr marL="4572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6pPr>
            <a:lvl7pPr marL="9144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7pPr>
            <a:lvl8pPr marL="13716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8pPr>
            <a:lvl9pPr marL="18288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9pPr>
          </a:lstStyle>
          <a:p>
            <a:pPr algn="ctr">
              <a:lnSpc>
                <a:spcPct val="90000"/>
              </a:lnSpc>
            </a:pPr>
            <a:r>
              <a:rPr lang="it-IT" altLang="fr-FR" sz="1800">
                <a:solidFill>
                  <a:srgbClr val="000000"/>
                </a:solidFill>
                <a:sym typeface="Helvetica Neue Light" pitchFamily="4" charset="0"/>
              </a:rPr>
              <a:t>AORN Ospedali dei Colli – Monaldi Hospital – Naples</a:t>
            </a:r>
          </a:p>
          <a:p>
            <a:pPr algn="ctr">
              <a:lnSpc>
                <a:spcPct val="90000"/>
              </a:lnSpc>
            </a:pPr>
            <a:r>
              <a:rPr lang="it-IT" altLang="fr-FR" sz="1800">
                <a:solidFill>
                  <a:srgbClr val="000000"/>
                </a:solidFill>
                <a:sym typeface="Helvetica Neue Light" pitchFamily="4" charset="0"/>
              </a:rPr>
              <a:t>General, Laparoscopic and Robotic Surgery Unit</a:t>
            </a:r>
          </a:p>
          <a:p>
            <a:pPr algn="ctr">
              <a:lnSpc>
                <a:spcPct val="90000"/>
              </a:lnSpc>
            </a:pPr>
            <a:r>
              <a:rPr lang="it-IT" altLang="fr-FR" sz="1800">
                <a:solidFill>
                  <a:srgbClr val="000000"/>
                </a:solidFill>
                <a:sym typeface="Helvetica Neue Light" pitchFamily="4" charset="0"/>
              </a:rPr>
              <a:t>President Italian Society of Hernia and Abdominal Wall Surgery</a:t>
            </a:r>
          </a:p>
          <a:p>
            <a:pPr algn="ctr">
              <a:lnSpc>
                <a:spcPct val="90000"/>
              </a:lnSpc>
            </a:pPr>
            <a:endParaRPr lang="it-IT" altLang="fr-FR" sz="1800">
              <a:solidFill>
                <a:srgbClr val="000000"/>
              </a:solidFill>
              <a:sym typeface="Helvetica Neue Light" pitchFamily="4" charset="0"/>
            </a:endParaRPr>
          </a:p>
          <a:p>
            <a:pPr algn="ctr">
              <a:lnSpc>
                <a:spcPct val="90000"/>
              </a:lnSpc>
            </a:pPr>
            <a:endParaRPr lang="it-IT" altLang="fr-FR" sz="1400">
              <a:solidFill>
                <a:srgbClr val="000000"/>
              </a:solidFill>
              <a:latin typeface="Arial Narrow" panose="020B0606020202030204" pitchFamily="34" charset="0"/>
              <a:sym typeface="Helvetica Neue Light" pitchFamily="4" charset="0"/>
            </a:endParaRPr>
          </a:p>
          <a:p>
            <a:pPr algn="ctr">
              <a:lnSpc>
                <a:spcPct val="90000"/>
              </a:lnSpc>
            </a:pPr>
            <a:endParaRPr lang="it-IT" altLang="fr-FR" sz="1400">
              <a:solidFill>
                <a:srgbClr val="000000"/>
              </a:solidFill>
              <a:latin typeface="Arial Narrow" panose="020B0606020202030204" pitchFamily="34" charset="0"/>
              <a:sym typeface="Helvetica Neue Light" pitchFamily="4" charset="0"/>
            </a:endParaRPr>
          </a:p>
        </p:txBody>
      </p:sp>
      <p:pic>
        <p:nvPicPr>
          <p:cNvPr id="6150" name="Immagine 15">
            <a:extLst>
              <a:ext uri="{FF2B5EF4-FFF2-40B4-BE49-F238E27FC236}">
                <a16:creationId xmlns:a16="http://schemas.microsoft.com/office/drawing/2014/main" id="{30DB1ABE-5E99-41D8-8AD2-967ED31999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55200" y="6543675"/>
            <a:ext cx="3152775" cy="320992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9" name="Immagine 6" descr="Schermata 2019-06-12 alle 23.04.15.png">
            <a:extLst>
              <a:ext uri="{FF2B5EF4-FFF2-40B4-BE49-F238E27FC236}">
                <a16:creationId xmlns:a16="http://schemas.microsoft.com/office/drawing/2014/main" id="{470739D6-DA42-4C73-A0BC-AB6AAF7D50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400" y="0"/>
            <a:ext cx="3421063"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0" name="Immagine 7" descr="fra.jpeg">
            <a:extLst>
              <a:ext uri="{FF2B5EF4-FFF2-40B4-BE49-F238E27FC236}">
                <a16:creationId xmlns:a16="http://schemas.microsoft.com/office/drawing/2014/main" id="{25677D11-71EB-4717-BEFE-3E0D282041F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97400" y="366713"/>
            <a:ext cx="2873375"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1" name="Immagine 8" descr="ita.jpeg">
            <a:extLst>
              <a:ext uri="{FF2B5EF4-FFF2-40B4-BE49-F238E27FC236}">
                <a16:creationId xmlns:a16="http://schemas.microsoft.com/office/drawing/2014/main" id="{52ABB17E-31B8-447A-9DD2-90F13F0143C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40800" y="371475"/>
            <a:ext cx="2874963"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Immagine 4">
            <a:extLst>
              <a:ext uri="{FF2B5EF4-FFF2-40B4-BE49-F238E27FC236}">
                <a16:creationId xmlns:a16="http://schemas.microsoft.com/office/drawing/2014/main" id="{4A7A3EB9-9FA3-4404-8C88-D2B00480A6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75" y="144463"/>
            <a:ext cx="11495088"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Immagine 5">
            <a:extLst>
              <a:ext uri="{FF2B5EF4-FFF2-40B4-BE49-F238E27FC236}">
                <a16:creationId xmlns:a16="http://schemas.microsoft.com/office/drawing/2014/main" id="{FA057DC9-470C-45FF-B5D0-5BA5FDAA4B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75" y="3860800"/>
            <a:ext cx="125920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Immagine 6">
            <a:extLst>
              <a:ext uri="{FF2B5EF4-FFF2-40B4-BE49-F238E27FC236}">
                <a16:creationId xmlns:a16="http://schemas.microsoft.com/office/drawing/2014/main" id="{3272EE65-1340-4CCE-BFEF-635DD8A5CDA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30963" y="6100763"/>
            <a:ext cx="5383212" cy="340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Immagine 7">
            <a:extLst>
              <a:ext uri="{FF2B5EF4-FFF2-40B4-BE49-F238E27FC236}">
                <a16:creationId xmlns:a16="http://schemas.microsoft.com/office/drawing/2014/main" id="{C70E5AAC-D5FB-4F48-9AC0-37255113007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4025" y="6259513"/>
            <a:ext cx="5661025"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4" name="Immagine 1">
            <a:extLst>
              <a:ext uri="{FF2B5EF4-FFF2-40B4-BE49-F238E27FC236}">
                <a16:creationId xmlns:a16="http://schemas.microsoft.com/office/drawing/2014/main" id="{D7596335-928F-42E3-AAD1-33ED4AC706B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455150" y="2139950"/>
            <a:ext cx="19288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5" name="Immagine 2">
            <a:extLst>
              <a:ext uri="{FF2B5EF4-FFF2-40B4-BE49-F238E27FC236}">
                <a16:creationId xmlns:a16="http://schemas.microsoft.com/office/drawing/2014/main" id="{716F35B3-05EF-4F61-9030-AB819132B04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383963" y="2352675"/>
            <a:ext cx="6096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olo 1">
            <a:extLst>
              <a:ext uri="{FF2B5EF4-FFF2-40B4-BE49-F238E27FC236}">
                <a16:creationId xmlns:a16="http://schemas.microsoft.com/office/drawing/2014/main" id="{62476920-378B-49D7-8048-29B9DEEA4CB7}"/>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fr-FR" altLang="fr-FR"/>
          </a:p>
        </p:txBody>
      </p:sp>
      <p:pic>
        <p:nvPicPr>
          <p:cNvPr id="100355" name="Immagine 3" descr="Gargiulo Liberato 2016-12-07.jpg">
            <a:extLst>
              <a:ext uri="{FF2B5EF4-FFF2-40B4-BE49-F238E27FC236}">
                <a16:creationId xmlns:a16="http://schemas.microsoft.com/office/drawing/2014/main" id="{EB6B8957-5190-4DE9-8B20-A3950821C6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06800" y="38100"/>
            <a:ext cx="6873875"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olo 1">
            <a:extLst>
              <a:ext uri="{FF2B5EF4-FFF2-40B4-BE49-F238E27FC236}">
                <a16:creationId xmlns:a16="http://schemas.microsoft.com/office/drawing/2014/main" id="{6B6957BE-3805-473E-8A12-EC8DCA3E283C}"/>
              </a:ext>
            </a:extLst>
          </p:cNvPr>
          <p:cNvSpPr txBox="1">
            <a:spLocks/>
          </p:cNvSpPr>
          <p:nvPr/>
        </p:nvSpPr>
        <p:spPr bwMode="auto">
          <a:xfrm>
            <a:off x="-1041400" y="3698875"/>
            <a:ext cx="5638800" cy="1482725"/>
          </a:xfrm>
          <a:prstGeom prst="rect">
            <a:avLst/>
          </a:prstGeom>
          <a:noFill/>
          <a:ln>
            <a:miter lim="800000"/>
            <a:headEnd/>
            <a:tailEnd/>
          </a:ln>
        </p:spPr>
        <p:txBody>
          <a:bodyPr/>
          <a:lstStyle/>
          <a:p>
            <a:pPr algn="ctr" defTabSz="457200">
              <a:defRPr/>
            </a:pPr>
            <a:r>
              <a:rPr lang="it-IT" sz="6200" kern="0" dirty="0">
                <a:solidFill>
                  <a:srgbClr val="000000"/>
                </a:solidFill>
                <a:latin typeface="+mj-lt"/>
                <a:ea typeface="+mj-ea"/>
                <a:cs typeface="+mj-cs"/>
                <a:sym typeface="Calibri" pitchFamily="-94" charset="0"/>
              </a:rPr>
              <a:t>PRE-OP</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olo 1">
            <a:extLst>
              <a:ext uri="{FF2B5EF4-FFF2-40B4-BE49-F238E27FC236}">
                <a16:creationId xmlns:a16="http://schemas.microsoft.com/office/drawing/2014/main" id="{296BDB8A-38A8-473B-A8A2-F3AE37AB4FA7}"/>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it-IT" altLang="fr-FR"/>
              <a:t>PRE-OP</a:t>
            </a:r>
          </a:p>
        </p:txBody>
      </p:sp>
      <p:pic>
        <p:nvPicPr>
          <p:cNvPr id="101379" name="Segnaposto contenuto 3" descr="Gargiulo Liberato 2016-12-07.jpg">
            <a:extLst>
              <a:ext uri="{FF2B5EF4-FFF2-40B4-BE49-F238E27FC236}">
                <a16:creationId xmlns:a16="http://schemas.microsoft.com/office/drawing/2014/main" id="{28871864-0C78-4527-9D02-D33E4A306FA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9108" r="-29108"/>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olo 1">
            <a:extLst>
              <a:ext uri="{FF2B5EF4-FFF2-40B4-BE49-F238E27FC236}">
                <a16:creationId xmlns:a16="http://schemas.microsoft.com/office/drawing/2014/main" id="{73D55B96-9693-4491-AA1D-BCB01CC74915}"/>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fr-FR" altLang="fr-FR"/>
          </a:p>
        </p:txBody>
      </p:sp>
      <p:pic>
        <p:nvPicPr>
          <p:cNvPr id="102403" name="Immagine 3" descr="Gargiulo Liberato 2017-06-13.jpg">
            <a:extLst>
              <a:ext uri="{FF2B5EF4-FFF2-40B4-BE49-F238E27FC236}">
                <a16:creationId xmlns:a16="http://schemas.microsoft.com/office/drawing/2014/main" id="{60FE7E44-ACA0-4048-8CCB-B79C3F4121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06800" y="76200"/>
            <a:ext cx="685165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olo 1">
            <a:extLst>
              <a:ext uri="{FF2B5EF4-FFF2-40B4-BE49-F238E27FC236}">
                <a16:creationId xmlns:a16="http://schemas.microsoft.com/office/drawing/2014/main" id="{A9CC7301-B974-4BF2-BD48-93761624FEFE}"/>
              </a:ext>
            </a:extLst>
          </p:cNvPr>
          <p:cNvSpPr txBox="1">
            <a:spLocks/>
          </p:cNvSpPr>
          <p:nvPr/>
        </p:nvSpPr>
        <p:spPr bwMode="auto">
          <a:xfrm>
            <a:off x="-1041400" y="3698875"/>
            <a:ext cx="5638800" cy="1482725"/>
          </a:xfrm>
          <a:prstGeom prst="rect">
            <a:avLst/>
          </a:prstGeom>
          <a:noFill/>
          <a:ln>
            <a:miter lim="800000"/>
            <a:headEnd/>
            <a:tailEnd/>
          </a:ln>
        </p:spPr>
        <p:txBody>
          <a:bodyPr/>
          <a:lstStyle/>
          <a:p>
            <a:pPr algn="ctr" defTabSz="457200">
              <a:defRPr/>
            </a:pPr>
            <a:r>
              <a:rPr lang="it-IT" sz="6200" kern="0" dirty="0" err="1">
                <a:solidFill>
                  <a:srgbClr val="000000"/>
                </a:solidFill>
                <a:latin typeface="+mj-lt"/>
                <a:ea typeface="+mj-ea"/>
                <a:cs typeface="+mj-cs"/>
                <a:sym typeface="Calibri" pitchFamily="-94" charset="0"/>
              </a:rPr>
              <a:t>1</a:t>
            </a:r>
            <a:r>
              <a:rPr lang="it-IT" sz="6200" kern="0" dirty="0">
                <a:solidFill>
                  <a:srgbClr val="000000"/>
                </a:solidFill>
                <a:latin typeface="+mj-lt"/>
                <a:ea typeface="+mj-ea"/>
                <a:cs typeface="+mj-cs"/>
                <a:sym typeface="Calibri" pitchFamily="-94" charset="0"/>
              </a:rPr>
              <a:t> </a:t>
            </a:r>
            <a:r>
              <a:rPr lang="it-IT" sz="6200" kern="0" dirty="0" err="1">
                <a:solidFill>
                  <a:srgbClr val="000000"/>
                </a:solidFill>
                <a:latin typeface="+mj-lt"/>
                <a:ea typeface="+mj-ea"/>
                <a:cs typeface="+mj-cs"/>
                <a:sym typeface="Calibri" pitchFamily="-94" charset="0"/>
              </a:rPr>
              <a:t>Year</a:t>
            </a:r>
            <a:endParaRPr lang="it-IT" sz="6200" kern="0" dirty="0">
              <a:solidFill>
                <a:srgbClr val="000000"/>
              </a:solidFill>
              <a:latin typeface="+mj-lt"/>
              <a:ea typeface="+mj-ea"/>
              <a:cs typeface="+mj-cs"/>
              <a:sym typeface="Calibri" pitchFamily="-9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olo 1">
            <a:extLst>
              <a:ext uri="{FF2B5EF4-FFF2-40B4-BE49-F238E27FC236}">
                <a16:creationId xmlns:a16="http://schemas.microsoft.com/office/drawing/2014/main" id="{353315C5-C4D4-4ADD-B51A-064CC3D26C0F}"/>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it-IT" altLang="fr-FR"/>
              <a:t>1 YEAR</a:t>
            </a:r>
          </a:p>
        </p:txBody>
      </p:sp>
      <p:pic>
        <p:nvPicPr>
          <p:cNvPr id="103427" name="Segnaposto contenuto 3" descr="Gargiulo Liberato 2017-06-13.jpg">
            <a:extLst>
              <a:ext uri="{FF2B5EF4-FFF2-40B4-BE49-F238E27FC236}">
                <a16:creationId xmlns:a16="http://schemas.microsoft.com/office/drawing/2014/main" id="{A23E5D26-6A18-478E-8EE8-4BAEBF764CE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7457" r="-27457"/>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olo 1">
            <a:extLst>
              <a:ext uri="{FF2B5EF4-FFF2-40B4-BE49-F238E27FC236}">
                <a16:creationId xmlns:a16="http://schemas.microsoft.com/office/drawing/2014/main" id="{8C22983B-4E99-4051-A988-3D770DB31193}"/>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fr-FR" altLang="fr-FR"/>
          </a:p>
        </p:txBody>
      </p:sp>
      <p:pic>
        <p:nvPicPr>
          <p:cNvPr id="104451" name="Immagine 3" descr="Gargiulo Liberato 2019-01-08.jpg">
            <a:extLst>
              <a:ext uri="{FF2B5EF4-FFF2-40B4-BE49-F238E27FC236}">
                <a16:creationId xmlns:a16="http://schemas.microsoft.com/office/drawing/2014/main" id="{EB98AAC6-C737-4D1F-A1C0-EE1BBF6DB1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30600" y="0"/>
            <a:ext cx="71374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olo 1">
            <a:extLst>
              <a:ext uri="{FF2B5EF4-FFF2-40B4-BE49-F238E27FC236}">
                <a16:creationId xmlns:a16="http://schemas.microsoft.com/office/drawing/2014/main" id="{6A846518-EC5D-44CF-8631-A57ACA091C8F}"/>
              </a:ext>
            </a:extLst>
          </p:cNvPr>
          <p:cNvSpPr txBox="1">
            <a:spLocks/>
          </p:cNvSpPr>
          <p:nvPr/>
        </p:nvSpPr>
        <p:spPr bwMode="auto">
          <a:xfrm>
            <a:off x="-1041400" y="3698875"/>
            <a:ext cx="5638800" cy="1482725"/>
          </a:xfrm>
          <a:prstGeom prst="rect">
            <a:avLst/>
          </a:prstGeom>
          <a:noFill/>
          <a:ln>
            <a:miter lim="800000"/>
            <a:headEnd/>
            <a:tailEnd/>
          </a:ln>
        </p:spPr>
        <p:txBody>
          <a:bodyPr/>
          <a:lstStyle/>
          <a:p>
            <a:pPr algn="ctr" defTabSz="457200">
              <a:defRPr/>
            </a:pPr>
            <a:r>
              <a:rPr lang="it-IT" sz="6200" kern="0" dirty="0" err="1">
                <a:solidFill>
                  <a:srgbClr val="000000"/>
                </a:solidFill>
                <a:latin typeface="+mj-lt"/>
                <a:ea typeface="+mj-ea"/>
                <a:cs typeface="+mj-cs"/>
                <a:sym typeface="Calibri" pitchFamily="-94" charset="0"/>
              </a:rPr>
              <a:t>3</a:t>
            </a:r>
            <a:r>
              <a:rPr lang="it-IT" sz="6200" kern="0" dirty="0">
                <a:solidFill>
                  <a:srgbClr val="000000"/>
                </a:solidFill>
                <a:latin typeface="+mj-lt"/>
                <a:ea typeface="+mj-ea"/>
                <a:cs typeface="+mj-cs"/>
                <a:sym typeface="Calibri" pitchFamily="-94" charset="0"/>
              </a:rPr>
              <a:t> </a:t>
            </a:r>
            <a:r>
              <a:rPr lang="it-IT" sz="6200" kern="0" dirty="0" err="1">
                <a:solidFill>
                  <a:srgbClr val="000000"/>
                </a:solidFill>
                <a:latin typeface="+mj-lt"/>
                <a:ea typeface="+mj-ea"/>
                <a:cs typeface="+mj-cs"/>
                <a:sym typeface="Calibri" pitchFamily="-94" charset="0"/>
              </a:rPr>
              <a:t>Years</a:t>
            </a:r>
            <a:endParaRPr lang="it-IT" sz="6200" kern="0" dirty="0">
              <a:solidFill>
                <a:srgbClr val="000000"/>
              </a:solidFill>
              <a:latin typeface="+mj-lt"/>
              <a:ea typeface="+mj-ea"/>
              <a:cs typeface="+mj-cs"/>
              <a:sym typeface="Calibri" pitchFamily="-9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olo 1">
            <a:extLst>
              <a:ext uri="{FF2B5EF4-FFF2-40B4-BE49-F238E27FC236}">
                <a16:creationId xmlns:a16="http://schemas.microsoft.com/office/drawing/2014/main" id="{D068B225-BAC9-4D8C-B4AE-2F685268D039}"/>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it-IT" altLang="fr-FR"/>
              <a:t>3 YEARS</a:t>
            </a:r>
          </a:p>
        </p:txBody>
      </p:sp>
      <p:pic>
        <p:nvPicPr>
          <p:cNvPr id="105475" name="Segnaposto contenuto 3" descr="Gargiulo Liberato 2019-01-08.jpg">
            <a:extLst>
              <a:ext uri="{FF2B5EF4-FFF2-40B4-BE49-F238E27FC236}">
                <a16:creationId xmlns:a16="http://schemas.microsoft.com/office/drawing/2014/main" id="{9D0101A2-8C88-4EE8-A0B4-5865B50A955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9969" r="-9969"/>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 descr="pasted-image.tif">
            <a:extLst>
              <a:ext uri="{FF2B5EF4-FFF2-40B4-BE49-F238E27FC236}">
                <a16:creationId xmlns:a16="http://schemas.microsoft.com/office/drawing/2014/main" id="{DEF23AB4-39AC-4D50-B5AE-369E716F56E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463" y="161925"/>
            <a:ext cx="8669337"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06499" name="Immagine 2" descr="IMG_4416.jpg">
            <a:extLst>
              <a:ext uri="{FF2B5EF4-FFF2-40B4-BE49-F238E27FC236}">
                <a16:creationId xmlns:a16="http://schemas.microsoft.com/office/drawing/2014/main" id="{7DAEFCFB-E3B6-40ED-95CA-53A1A568474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45150" y="4233863"/>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olo 1">
            <a:extLst>
              <a:ext uri="{FF2B5EF4-FFF2-40B4-BE49-F238E27FC236}">
                <a16:creationId xmlns:a16="http://schemas.microsoft.com/office/drawing/2014/main" id="{0C547C90-92F4-43A6-B67F-A3D8DDC80B0D}"/>
              </a:ext>
            </a:extLst>
          </p:cNvPr>
          <p:cNvSpPr>
            <a:spLocks noGrp="1"/>
          </p:cNvSpPr>
          <p:nvPr>
            <p:ph type="title"/>
          </p:nvPr>
        </p:nvSpPr>
        <p:spPr/>
        <p:txBody>
          <a:bodyPr lIns="91436" tIns="45719" rIns="91436" bIns="45719" anchor="t"/>
          <a:lstStyle/>
          <a:p>
            <a:r>
              <a:rPr lang="it-IT" altLang="fr-FR" sz="5900" b="1">
                <a:solidFill>
                  <a:srgbClr val="314864"/>
                </a:solidFill>
                <a:latin typeface="Didot" pitchFamily="4" charset="0"/>
                <a:sym typeface="Didot" pitchFamily="4" charset="0"/>
              </a:rPr>
              <a:t>Personal Experience CST+TAR</a:t>
            </a:r>
            <a:endParaRPr lang="it-IT" altLang="fr-FR"/>
          </a:p>
        </p:txBody>
      </p:sp>
      <p:sp>
        <p:nvSpPr>
          <p:cNvPr id="107523" name="Segnaposto contenuto 2">
            <a:extLst>
              <a:ext uri="{FF2B5EF4-FFF2-40B4-BE49-F238E27FC236}">
                <a16:creationId xmlns:a16="http://schemas.microsoft.com/office/drawing/2014/main" id="{3703B344-4398-428C-B2F2-D5D5FB852B08}"/>
              </a:ext>
            </a:extLst>
          </p:cNvPr>
          <p:cNvSpPr>
            <a:spLocks noGrp="1"/>
          </p:cNvSpPr>
          <p:nvPr>
            <p:ph idx="1"/>
          </p:nvPr>
        </p:nvSpPr>
        <p:spPr bwMode="auto">
          <a:xfrm>
            <a:off x="650875" y="4776788"/>
            <a:ext cx="11703050" cy="3484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numCol="1" anchor="t" anchorCtr="0" compatLnSpc="1">
            <a:prstTxWarp prst="textNoShape">
              <a:avLst/>
            </a:prstTxWarp>
          </a:bodyPr>
          <a:lstStyle/>
          <a:p>
            <a:r>
              <a:rPr lang="it-IT" altLang="fr-FR"/>
              <a:t>From March 2014 to MARCH 2019</a:t>
            </a:r>
          </a:p>
          <a:p>
            <a:pPr lvl="1"/>
            <a:r>
              <a:rPr lang="it-IT" altLang="fr-FR"/>
              <a:t>96 patients (55 M, 41 F)</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97" name="Group 61">
            <a:extLst>
              <a:ext uri="{FF2B5EF4-FFF2-40B4-BE49-F238E27FC236}">
                <a16:creationId xmlns:a16="http://schemas.microsoft.com/office/drawing/2014/main" id="{448588DC-0FF7-406D-A8D4-EA27EC79B4CA}"/>
              </a:ext>
            </a:extLst>
          </p:cNvPr>
          <p:cNvGraphicFramePr>
            <a:graphicFrameLocks noGrp="1"/>
          </p:cNvGraphicFramePr>
          <p:nvPr/>
        </p:nvGraphicFramePr>
        <p:xfrm>
          <a:off x="358775" y="2876550"/>
          <a:ext cx="4500563" cy="4686300"/>
        </p:xfrm>
        <a:graphic>
          <a:graphicData uri="http://schemas.openxmlformats.org/drawingml/2006/table">
            <a:tbl>
              <a:tblPr/>
              <a:tblGrid>
                <a:gridCol w="2454647">
                  <a:extLst>
                    <a:ext uri="{9D8B030D-6E8A-4147-A177-3AD203B41FA5}">
                      <a16:colId xmlns:a16="http://schemas.microsoft.com/office/drawing/2014/main" val="20000"/>
                    </a:ext>
                  </a:extLst>
                </a:gridCol>
                <a:gridCol w="2045916">
                  <a:extLst>
                    <a:ext uri="{9D8B030D-6E8A-4147-A177-3AD203B41FA5}">
                      <a16:colId xmlns:a16="http://schemas.microsoft.com/office/drawing/2014/main" val="20001"/>
                    </a:ext>
                  </a:extLst>
                </a:gridCol>
              </a:tblGrid>
              <a:tr h="408584">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dirty="0">
                        <a:ln>
                          <a:noFill/>
                        </a:ln>
                        <a:solidFill>
                          <a:srgbClr val="FFFFFF"/>
                        </a:solidFill>
                        <a:effectLst/>
                        <a:latin typeface="Calibri" pitchFamily="34" charset="0"/>
                      </a:endParaRPr>
                    </a:p>
                  </a:txBody>
                  <a:tcPr marL="91456" marR="91456"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solidFill>
                          <a:srgbClr val="FFFFFF"/>
                        </a:solidFill>
                        <a:effectLst/>
                        <a:latin typeface="Calibri" pitchFamily="34" charset="0"/>
                      </a:endParaRPr>
                    </a:p>
                  </a:txBody>
                  <a:tcPr marL="91456" marR="91456"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0858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000000"/>
                          </a:solidFill>
                          <a:effectLst/>
                          <a:latin typeface="Calibri" pitchFamily="34" charset="0"/>
                        </a:rPr>
                        <a:t>M/F</a:t>
                      </a:r>
                    </a:p>
                  </a:txBody>
                  <a:tcPr marL="91456" marR="91456"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dirty="0">
                          <a:ln>
                            <a:noFill/>
                          </a:ln>
                          <a:solidFill>
                            <a:srgbClr val="000000"/>
                          </a:solidFill>
                          <a:effectLst/>
                          <a:latin typeface="Calibri" pitchFamily="34" charset="0"/>
                        </a:rPr>
                        <a:t>55/41</a:t>
                      </a:r>
                    </a:p>
                  </a:txBody>
                  <a:tcPr marL="91456" marR="91456"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40858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000000"/>
                          </a:solidFill>
                          <a:effectLst/>
                          <a:latin typeface="Calibri" pitchFamily="34" charset="0"/>
                        </a:rPr>
                        <a:t>AGE</a:t>
                      </a:r>
                    </a:p>
                  </a:txBody>
                  <a:tcPr marL="91456" marR="91456"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dirty="0">
                          <a:ln>
                            <a:noFill/>
                          </a:ln>
                          <a:solidFill>
                            <a:srgbClr val="000000"/>
                          </a:solidFill>
                          <a:effectLst/>
                          <a:latin typeface="Calibri" pitchFamily="34" charset="0"/>
                        </a:rPr>
                        <a:t>53,2</a:t>
                      </a:r>
                    </a:p>
                  </a:txBody>
                  <a:tcPr marL="91456" marR="91456"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40858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000000"/>
                          </a:solidFill>
                          <a:effectLst/>
                          <a:latin typeface="Calibri" pitchFamily="34" charset="0"/>
                        </a:rPr>
                        <a:t>BMI</a:t>
                      </a:r>
                    </a:p>
                  </a:txBody>
                  <a:tcPr marL="91456" marR="91456"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dirty="0">
                          <a:ln>
                            <a:noFill/>
                          </a:ln>
                          <a:solidFill>
                            <a:srgbClr val="000000"/>
                          </a:solidFill>
                          <a:effectLst/>
                          <a:latin typeface="Calibri" pitchFamily="34" charset="0"/>
                        </a:rPr>
                        <a:t>29,3</a:t>
                      </a:r>
                    </a:p>
                  </a:txBody>
                  <a:tcPr marL="91456" marR="91456"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10090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000000"/>
                          </a:solidFill>
                          <a:effectLst/>
                          <a:latin typeface="Calibri" pitchFamily="34" charset="0"/>
                        </a:rPr>
                        <a:t>ASA</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it-IT" sz="1800" b="0" i="0" u="none" strike="noStrike" cap="none" normalizeH="0" baseline="0">
                          <a:ln>
                            <a:noFill/>
                          </a:ln>
                          <a:solidFill>
                            <a:srgbClr val="000000"/>
                          </a:solidFill>
                          <a:effectLst/>
                          <a:latin typeface="Calibri" pitchFamily="34" charset="0"/>
                        </a:rPr>
                        <a:t>II</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it-IT" sz="1800" b="0" i="0" u="none" strike="noStrike" cap="none" normalizeH="0" baseline="0">
                          <a:ln>
                            <a:noFill/>
                          </a:ln>
                          <a:solidFill>
                            <a:srgbClr val="000000"/>
                          </a:solidFill>
                          <a:effectLst/>
                          <a:latin typeface="Calibri" pitchFamily="34" charset="0"/>
                        </a:rPr>
                        <a:t>III</a:t>
                      </a:r>
                    </a:p>
                  </a:txBody>
                  <a:tcPr marL="91456" marR="91456"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dirty="0">
                          <a:ln>
                            <a:noFill/>
                          </a:ln>
                          <a:solidFill>
                            <a:srgbClr val="000000"/>
                          </a:solidFill>
                          <a:effectLst/>
                          <a:latin typeface="Calibri" pitchFamily="34" charset="0"/>
                        </a:rPr>
                        <a:t>59</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dirty="0">
                          <a:ln>
                            <a:noFill/>
                          </a:ln>
                          <a:solidFill>
                            <a:srgbClr val="000000"/>
                          </a:solidFill>
                          <a:effectLst/>
                          <a:latin typeface="Calibri" pitchFamily="34" charset="0"/>
                        </a:rPr>
                        <a:t>13</a:t>
                      </a:r>
                    </a:p>
                  </a:txBody>
                  <a:tcPr marL="91456" marR="91456"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40858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000000"/>
                          </a:solidFill>
                          <a:effectLst/>
                          <a:latin typeface="Calibri" pitchFamily="34" charset="0"/>
                        </a:rPr>
                        <a:t>SURGICAL TIME</a:t>
                      </a:r>
                    </a:p>
                  </a:txBody>
                  <a:tcPr marL="91456" marR="91456"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000000"/>
                          </a:solidFill>
                          <a:effectLst/>
                          <a:latin typeface="Calibri" pitchFamily="34" charset="0"/>
                        </a:rPr>
                        <a:t>183 MINUTES</a:t>
                      </a:r>
                    </a:p>
                  </a:txBody>
                  <a:tcPr marL="91456" marR="91456"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40858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000000"/>
                          </a:solidFill>
                          <a:effectLst/>
                          <a:latin typeface="Calibri" pitchFamily="34" charset="0"/>
                        </a:rPr>
                        <a:t>POST OP ICU</a:t>
                      </a:r>
                    </a:p>
                  </a:txBody>
                  <a:tcPr marL="91456" marR="91456"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000000"/>
                          </a:solidFill>
                          <a:effectLst/>
                          <a:latin typeface="Calibri" pitchFamily="34" charset="0"/>
                        </a:rPr>
                        <a:t>1 DAY</a:t>
                      </a:r>
                    </a:p>
                  </a:txBody>
                  <a:tcPr marL="91456" marR="91456"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40858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000000"/>
                          </a:solidFill>
                          <a:effectLst/>
                          <a:latin typeface="Calibri" pitchFamily="34" charset="0"/>
                        </a:rPr>
                        <a:t>DAYS OF DRAINS</a:t>
                      </a:r>
                    </a:p>
                  </a:txBody>
                  <a:tcPr marL="91456" marR="91456"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000000"/>
                          </a:solidFill>
                          <a:effectLst/>
                          <a:latin typeface="Calibri" pitchFamily="34" charset="0"/>
                        </a:rPr>
                        <a:t>7</a:t>
                      </a:r>
                    </a:p>
                  </a:txBody>
                  <a:tcPr marL="91456" marR="91456"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7"/>
                  </a:ext>
                </a:extLst>
              </a:tr>
              <a:tr h="40858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000000"/>
                          </a:solidFill>
                          <a:effectLst/>
                          <a:latin typeface="Calibri" pitchFamily="34" charset="0"/>
                        </a:rPr>
                        <a:t>HOSPITAL STAY</a:t>
                      </a:r>
                    </a:p>
                  </a:txBody>
                  <a:tcPr marL="91456" marR="91456"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000000"/>
                          </a:solidFill>
                          <a:effectLst/>
                          <a:latin typeface="Calibri" pitchFamily="34" charset="0"/>
                        </a:rPr>
                        <a:t>9</a:t>
                      </a:r>
                    </a:p>
                  </a:txBody>
                  <a:tcPr marL="91456" marR="91456"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
                  </a:ext>
                </a:extLst>
              </a:tr>
              <a:tr h="40858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000000"/>
                          </a:solidFill>
                          <a:effectLst/>
                          <a:latin typeface="Calibri" pitchFamily="34" charset="0"/>
                        </a:rPr>
                        <a:t>FOLLOW UP*</a:t>
                      </a:r>
                    </a:p>
                  </a:txBody>
                  <a:tcPr marL="91456" marR="91456"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dirty="0">
                          <a:ln>
                            <a:noFill/>
                          </a:ln>
                          <a:solidFill>
                            <a:srgbClr val="000000"/>
                          </a:solidFill>
                          <a:effectLst/>
                          <a:latin typeface="Calibri" pitchFamily="34" charset="0"/>
                        </a:rPr>
                        <a:t>422 DAYS</a:t>
                      </a:r>
                    </a:p>
                  </a:txBody>
                  <a:tcPr marL="91456" marR="91456"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9"/>
                  </a:ext>
                </a:extLst>
              </a:tr>
            </a:tbl>
          </a:graphicData>
        </a:graphic>
      </p:graphicFrame>
      <p:sp>
        <p:nvSpPr>
          <p:cNvPr id="14372" name="CasellaDiTesto 4">
            <a:extLst>
              <a:ext uri="{FF2B5EF4-FFF2-40B4-BE49-F238E27FC236}">
                <a16:creationId xmlns:a16="http://schemas.microsoft.com/office/drawing/2014/main" id="{A382DBF8-8024-4559-8DAE-D99BCC6BCB5D}"/>
              </a:ext>
            </a:extLst>
          </p:cNvPr>
          <p:cNvSpPr txBox="1">
            <a:spLocks noChangeArrowheads="1"/>
          </p:cNvSpPr>
          <p:nvPr/>
        </p:nvSpPr>
        <p:spPr bwMode="auto">
          <a:xfrm>
            <a:off x="358775" y="7877175"/>
            <a:ext cx="5786438" cy="377825"/>
          </a:xfrm>
          <a:prstGeom prst="rect">
            <a:avLst/>
          </a:prstGeom>
          <a:noFill/>
          <a:ln w="9525">
            <a:noFill/>
            <a:miter lim="800000"/>
            <a:headEnd/>
            <a:tailEnd/>
          </a:ln>
        </p:spPr>
        <p:txBody>
          <a:bodyPr lIns="91436" tIns="45719" rIns="91436" bIns="45719">
            <a:spAutoFit/>
          </a:bodyPr>
          <a:lstStyle/>
          <a:p>
            <a:pPr>
              <a:defRPr/>
            </a:pPr>
            <a:r>
              <a:rPr lang="it-IT" sz="1849" dirty="0" err="1">
                <a:latin typeface="Calibri" pitchFamily="34" charset="0"/>
                <a:cs typeface="+mn-cs"/>
                <a:sym typeface="Palatino" charset="0"/>
              </a:rPr>
              <a:t>All</a:t>
            </a:r>
            <a:r>
              <a:rPr lang="it-IT" sz="1849" dirty="0">
                <a:latin typeface="Calibri" pitchFamily="34" charset="0"/>
                <a:cs typeface="+mn-cs"/>
                <a:sym typeface="Palatino" charset="0"/>
              </a:rPr>
              <a:t> data </a:t>
            </a:r>
            <a:r>
              <a:rPr lang="it-IT" sz="1849" dirty="0" err="1">
                <a:latin typeface="Calibri" pitchFamily="34" charset="0"/>
                <a:cs typeface="+mn-cs"/>
                <a:sym typeface="Palatino" charset="0"/>
              </a:rPr>
              <a:t>expressed</a:t>
            </a:r>
            <a:r>
              <a:rPr lang="it-IT" sz="1849" dirty="0">
                <a:latin typeface="Calibri" pitchFamily="34" charset="0"/>
                <a:cs typeface="+mn-cs"/>
                <a:sym typeface="Palatino" charset="0"/>
              </a:rPr>
              <a:t> by </a:t>
            </a:r>
            <a:r>
              <a:rPr lang="it-IT" sz="1849" dirty="0" err="1">
                <a:latin typeface="Calibri" pitchFamily="34" charset="0"/>
                <a:cs typeface="+mn-cs"/>
                <a:sym typeface="Palatino" charset="0"/>
              </a:rPr>
              <a:t>median</a:t>
            </a:r>
            <a:r>
              <a:rPr lang="it-IT" sz="1849" dirty="0">
                <a:latin typeface="Calibri" pitchFamily="34" charset="0"/>
                <a:cs typeface="+mn-cs"/>
                <a:sym typeface="Palatino" charset="0"/>
              </a:rPr>
              <a:t> </a:t>
            </a:r>
          </a:p>
        </p:txBody>
      </p:sp>
      <p:sp>
        <p:nvSpPr>
          <p:cNvPr id="14373" name="CasellaDiTesto 5">
            <a:extLst>
              <a:ext uri="{FF2B5EF4-FFF2-40B4-BE49-F238E27FC236}">
                <a16:creationId xmlns:a16="http://schemas.microsoft.com/office/drawing/2014/main" id="{1E9C6A94-D997-4B1A-A0CB-28C6DD7B45BC}"/>
              </a:ext>
            </a:extLst>
          </p:cNvPr>
          <p:cNvSpPr txBox="1">
            <a:spLocks noChangeArrowheads="1"/>
          </p:cNvSpPr>
          <p:nvPr/>
        </p:nvSpPr>
        <p:spPr bwMode="auto">
          <a:xfrm>
            <a:off x="358775" y="8161338"/>
            <a:ext cx="5214938" cy="465137"/>
          </a:xfrm>
          <a:prstGeom prst="rect">
            <a:avLst/>
          </a:prstGeom>
          <a:noFill/>
          <a:ln w="9525">
            <a:noFill/>
            <a:miter lim="800000"/>
            <a:headEnd/>
            <a:tailEnd/>
          </a:ln>
        </p:spPr>
        <p:txBody>
          <a:bodyPr lIns="91436" tIns="45719" rIns="91436" bIns="45719">
            <a:spAutoFit/>
          </a:bodyPr>
          <a:lstStyle/>
          <a:p>
            <a:pPr>
              <a:defRPr/>
            </a:pPr>
            <a:r>
              <a:rPr lang="it-IT" sz="2418" dirty="0">
                <a:latin typeface="Calibri" pitchFamily="34" charset="0"/>
                <a:cs typeface="+mn-cs"/>
                <a:sym typeface="Palatino" charset="0"/>
              </a:rPr>
              <a:t>*</a:t>
            </a:r>
            <a:r>
              <a:rPr lang="it-IT" sz="1849" dirty="0" err="1">
                <a:latin typeface="Calibri" pitchFamily="34" charset="0"/>
                <a:cs typeface="+mn-cs"/>
                <a:sym typeface="Palatino" charset="0"/>
              </a:rPr>
              <a:t>mean</a:t>
            </a:r>
            <a:endParaRPr lang="it-IT" sz="1849" dirty="0">
              <a:latin typeface="Calibri" pitchFamily="34" charset="0"/>
              <a:cs typeface="+mn-cs"/>
              <a:sym typeface="Palatino" charset="0"/>
            </a:endParaRPr>
          </a:p>
        </p:txBody>
      </p:sp>
      <p:graphicFrame>
        <p:nvGraphicFramePr>
          <p:cNvPr id="14398" name="Group 62">
            <a:extLst>
              <a:ext uri="{FF2B5EF4-FFF2-40B4-BE49-F238E27FC236}">
                <a16:creationId xmlns:a16="http://schemas.microsoft.com/office/drawing/2014/main" id="{B0D55728-C612-4128-86EA-C3B03E2BBF32}"/>
              </a:ext>
            </a:extLst>
          </p:cNvPr>
          <p:cNvGraphicFramePr>
            <a:graphicFrameLocks noGrp="1"/>
          </p:cNvGraphicFramePr>
          <p:nvPr/>
        </p:nvGraphicFramePr>
        <p:xfrm>
          <a:off x="5494338" y="3652838"/>
          <a:ext cx="6240462" cy="2522537"/>
        </p:xfrm>
        <a:graphic>
          <a:graphicData uri="http://schemas.openxmlformats.org/drawingml/2006/table">
            <a:tbl>
              <a:tblPr/>
              <a:tblGrid>
                <a:gridCol w="3120231">
                  <a:extLst>
                    <a:ext uri="{9D8B030D-6E8A-4147-A177-3AD203B41FA5}">
                      <a16:colId xmlns:a16="http://schemas.microsoft.com/office/drawing/2014/main" val="20000"/>
                    </a:ext>
                  </a:extLst>
                </a:gridCol>
                <a:gridCol w="3120231">
                  <a:extLst>
                    <a:ext uri="{9D8B030D-6E8A-4147-A177-3AD203B41FA5}">
                      <a16:colId xmlns:a16="http://schemas.microsoft.com/office/drawing/2014/main" val="20001"/>
                    </a:ext>
                  </a:extLst>
                </a:gridCol>
              </a:tblGrid>
              <a:tr h="65535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a:ln>
                            <a:noFill/>
                          </a:ln>
                          <a:solidFill>
                            <a:srgbClr val="FFFFFF"/>
                          </a:solidFill>
                          <a:effectLst/>
                          <a:latin typeface="Calibri" pitchFamily="34" charset="0"/>
                        </a:rPr>
                        <a:t>POST-OPERATIVE COMPLICATIONS</a:t>
                      </a:r>
                    </a:p>
                  </a:txBody>
                  <a:tcPr marL="91431" marR="91431" marT="45758" marB="4575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BBB5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solidFill>
                          <a:srgbClr val="FFFFFF"/>
                        </a:solidFill>
                        <a:effectLst/>
                        <a:latin typeface="Calibri" pitchFamily="34" charset="0"/>
                      </a:endParaRPr>
                    </a:p>
                  </a:txBody>
                  <a:tcPr marL="91431" marR="91431" marT="45758" marB="4575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BBB59"/>
                    </a:solidFill>
                  </a:tcPr>
                </a:tc>
                <a:extLst>
                  <a:ext uri="{0D108BD9-81ED-4DB2-BD59-A6C34878D82A}">
                    <a16:rowId xmlns:a16="http://schemas.microsoft.com/office/drawing/2014/main" val="10000"/>
                  </a:ext>
                </a:extLst>
              </a:tr>
              <a:tr h="37343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000000"/>
                          </a:solidFill>
                          <a:effectLst/>
                          <a:latin typeface="Calibri" pitchFamily="34" charset="0"/>
                        </a:rPr>
                        <a:t>PAIN</a:t>
                      </a:r>
                    </a:p>
                  </a:txBody>
                  <a:tcPr marL="91431" marR="91431" marT="45758" marB="4575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dirty="0">
                          <a:ln>
                            <a:noFill/>
                          </a:ln>
                          <a:solidFill>
                            <a:srgbClr val="000000"/>
                          </a:solidFill>
                          <a:effectLst/>
                          <a:latin typeface="Calibri" pitchFamily="34" charset="0"/>
                        </a:rPr>
                        <a:t>4.4%</a:t>
                      </a:r>
                    </a:p>
                  </a:txBody>
                  <a:tcPr marL="91431" marR="91431" marT="45758" marB="4575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extLst>
                  <a:ext uri="{0D108BD9-81ED-4DB2-BD59-A6C34878D82A}">
                    <a16:rowId xmlns:a16="http://schemas.microsoft.com/office/drawing/2014/main" val="10001"/>
                  </a:ext>
                </a:extLst>
              </a:tr>
              <a:tr h="37343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000000"/>
                          </a:solidFill>
                          <a:effectLst/>
                          <a:latin typeface="Calibri" pitchFamily="34" charset="0"/>
                        </a:rPr>
                        <a:t>SEROMA</a:t>
                      </a:r>
                    </a:p>
                  </a:txBody>
                  <a:tcPr marL="91431" marR="91431" marT="45758" marB="4575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dirty="0">
                          <a:ln>
                            <a:noFill/>
                          </a:ln>
                          <a:solidFill>
                            <a:srgbClr val="000000"/>
                          </a:solidFill>
                          <a:effectLst/>
                          <a:latin typeface="Calibri" pitchFamily="34" charset="0"/>
                        </a:rPr>
                        <a:t>10.3%</a:t>
                      </a:r>
                    </a:p>
                  </a:txBody>
                  <a:tcPr marL="91431" marR="91431" marT="45758" marB="4575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2"/>
                  </a:ext>
                </a:extLst>
              </a:tr>
              <a:tr h="37343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000000"/>
                          </a:solidFill>
                          <a:effectLst/>
                          <a:latin typeface="Calibri" pitchFamily="34" charset="0"/>
                        </a:rPr>
                        <a:t>HEMATOMA</a:t>
                      </a:r>
                    </a:p>
                  </a:txBody>
                  <a:tcPr marL="91431" marR="91431" marT="45758" marB="4575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dirty="0">
                          <a:ln>
                            <a:noFill/>
                          </a:ln>
                          <a:solidFill>
                            <a:srgbClr val="000000"/>
                          </a:solidFill>
                          <a:effectLst/>
                          <a:latin typeface="Calibri" pitchFamily="34" charset="0"/>
                        </a:rPr>
                        <a:t>13.3%</a:t>
                      </a:r>
                    </a:p>
                  </a:txBody>
                  <a:tcPr marL="91431" marR="91431" marT="45758" marB="4575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extLst>
                  <a:ext uri="{0D108BD9-81ED-4DB2-BD59-A6C34878D82A}">
                    <a16:rowId xmlns:a16="http://schemas.microsoft.com/office/drawing/2014/main" val="10003"/>
                  </a:ext>
                </a:extLst>
              </a:tr>
              <a:tr h="37343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a:ln>
                            <a:noFill/>
                          </a:ln>
                          <a:solidFill>
                            <a:srgbClr val="000000"/>
                          </a:solidFill>
                          <a:effectLst/>
                          <a:latin typeface="Calibri" pitchFamily="34" charset="0"/>
                        </a:rPr>
                        <a:t>URINARY TRACT INFECTIONS</a:t>
                      </a:r>
                    </a:p>
                  </a:txBody>
                  <a:tcPr marL="91431" marR="91431" marT="45758" marB="4575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dirty="0">
                          <a:ln>
                            <a:noFill/>
                          </a:ln>
                          <a:solidFill>
                            <a:srgbClr val="000000"/>
                          </a:solidFill>
                          <a:effectLst/>
                          <a:latin typeface="Calibri" pitchFamily="34" charset="0"/>
                        </a:rPr>
                        <a:t>11.3%</a:t>
                      </a:r>
                    </a:p>
                  </a:txBody>
                  <a:tcPr marL="91431" marR="91431" marT="45758" marB="4575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4"/>
                  </a:ext>
                </a:extLst>
              </a:tr>
              <a:tr h="37343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dirty="0">
                          <a:ln>
                            <a:noFill/>
                          </a:ln>
                          <a:solidFill>
                            <a:srgbClr val="000000"/>
                          </a:solidFill>
                          <a:effectLst/>
                          <a:latin typeface="Calibri" pitchFamily="34" charset="0"/>
                        </a:rPr>
                        <a:t>MORTALITY</a:t>
                      </a:r>
                    </a:p>
                  </a:txBody>
                  <a:tcPr marL="91431" marR="91431" marT="45758" marB="4575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dirty="0">
                          <a:ln>
                            <a:noFill/>
                          </a:ln>
                          <a:solidFill>
                            <a:srgbClr val="000000"/>
                          </a:solidFill>
                          <a:effectLst/>
                          <a:latin typeface="Calibri" pitchFamily="34" charset="0"/>
                        </a:rPr>
                        <a:t>1,3%</a:t>
                      </a:r>
                    </a:p>
                  </a:txBody>
                  <a:tcPr marL="91431" marR="91431" marT="45758" marB="4575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5"/>
                  </a:ext>
                </a:extLst>
              </a:tr>
            </a:tbl>
          </a:graphicData>
        </a:graphic>
      </p:graphicFrame>
      <p:sp>
        <p:nvSpPr>
          <p:cNvPr id="14394" name="CasellaDiTesto 8">
            <a:extLst>
              <a:ext uri="{FF2B5EF4-FFF2-40B4-BE49-F238E27FC236}">
                <a16:creationId xmlns:a16="http://schemas.microsoft.com/office/drawing/2014/main" id="{CD5B7B10-BBEC-4AA1-9A57-0D58004FA022}"/>
              </a:ext>
            </a:extLst>
          </p:cNvPr>
          <p:cNvSpPr txBox="1">
            <a:spLocks noChangeArrowheads="1"/>
          </p:cNvSpPr>
          <p:nvPr/>
        </p:nvSpPr>
        <p:spPr bwMode="auto">
          <a:xfrm>
            <a:off x="5073650" y="6448425"/>
            <a:ext cx="7788275" cy="1317625"/>
          </a:xfrm>
          <a:prstGeom prst="rect">
            <a:avLst/>
          </a:prstGeom>
          <a:noFill/>
          <a:ln w="9525">
            <a:noFill/>
            <a:miter lim="800000"/>
            <a:headEnd/>
            <a:tailEnd/>
          </a:ln>
        </p:spPr>
        <p:txBody>
          <a:bodyPr lIns="91436" tIns="45719" rIns="91436" bIns="45719">
            <a:spAutoFit/>
          </a:bodyPr>
          <a:lstStyle/>
          <a:p>
            <a:pPr>
              <a:defRPr/>
            </a:pPr>
            <a:r>
              <a:rPr lang="it-IT" sz="1991" dirty="0">
                <a:latin typeface="Calibri" pitchFamily="34" charset="0"/>
                <a:cs typeface="+mn-cs"/>
                <a:sym typeface="Palatino" charset="0"/>
              </a:rPr>
              <a:t>NO EVISCERATIONS OR INTRA-ABDOMINAL HYPERTENSION OCCURRED</a:t>
            </a:r>
          </a:p>
          <a:p>
            <a:pPr>
              <a:defRPr/>
            </a:pPr>
            <a:endParaRPr lang="it-IT" sz="1991" dirty="0">
              <a:latin typeface="Calibri" pitchFamily="34" charset="0"/>
              <a:cs typeface="+mn-cs"/>
              <a:sym typeface="Palatino" charset="0"/>
            </a:endParaRPr>
          </a:p>
          <a:p>
            <a:pPr>
              <a:defRPr/>
            </a:pPr>
            <a:r>
              <a:rPr lang="it-IT" sz="1991" dirty="0">
                <a:latin typeface="Calibri" pitchFamily="34" charset="0"/>
                <a:cs typeface="+mn-cs"/>
                <a:sym typeface="Palatino" charset="0"/>
              </a:rPr>
              <a:t>ONLY ONE CASE OF CUTANEOUS DEISHENCE WITH MESH EXPOSITION (CHILD 2-3 PATIENT), TREATED BY VAC THERAPY</a:t>
            </a:r>
          </a:p>
        </p:txBody>
      </p:sp>
      <p:sp>
        <p:nvSpPr>
          <p:cNvPr id="108607" name="Rectangle 1">
            <a:extLst>
              <a:ext uri="{FF2B5EF4-FFF2-40B4-BE49-F238E27FC236}">
                <a16:creationId xmlns:a16="http://schemas.microsoft.com/office/drawing/2014/main" id="{A53C3039-A35B-4C9A-ACA0-BE3D334034B3}"/>
              </a:ext>
            </a:extLst>
          </p:cNvPr>
          <p:cNvSpPr>
            <a:spLocks noGrp="1" noChangeArrowheads="1"/>
          </p:cNvSpPr>
          <p:nvPr>
            <p:ph type="title"/>
          </p:nvPr>
        </p:nvSpPr>
        <p:spPr/>
        <p:txBody>
          <a:bodyPr/>
          <a:lstStyle/>
          <a:p>
            <a:pPr algn="l" defTabSz="581025"/>
            <a:r>
              <a:rPr lang="it-IT" altLang="fr-FR" sz="5800" b="1">
                <a:solidFill>
                  <a:srgbClr val="314864"/>
                </a:solidFill>
                <a:latin typeface="Didot" pitchFamily="4" charset="0"/>
                <a:sym typeface="Didot" pitchFamily="4" charset="0"/>
              </a:rPr>
              <a:t>Personal Experience CST+TAR </a:t>
            </a:r>
            <a:br>
              <a:rPr lang="it-IT" altLang="fr-FR" sz="5800">
                <a:solidFill>
                  <a:srgbClr val="314864"/>
                </a:solidFill>
                <a:latin typeface="Didot" pitchFamily="4" charset="0"/>
                <a:sym typeface="Didot" pitchFamily="4" charset="0"/>
              </a:rPr>
            </a:br>
            <a:r>
              <a:rPr lang="it-IT" altLang="fr-FR" sz="5800">
                <a:solidFill>
                  <a:srgbClr val="314864"/>
                </a:solidFill>
                <a:latin typeface="Didot" pitchFamily="4" charset="0"/>
                <a:sym typeface="Didot" pitchFamily="4" charset="0"/>
              </a:rPr>
              <a:t> </a:t>
            </a:r>
            <a:r>
              <a:rPr lang="it-IT" altLang="fr-FR" sz="3900"/>
              <a:t>From March 2014 to March 2019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AB1A58EA-84CB-420A-9212-346AB4F3554B}"/>
              </a:ext>
            </a:extLst>
          </p:cNvPr>
          <p:cNvSpPr>
            <a:spLocks noGrp="1" noChangeArrowheads="1"/>
          </p:cNvSpPr>
          <p:nvPr>
            <p:ph type="ctrTitle" idx="4294967295"/>
          </p:nvPr>
        </p:nvSpPr>
        <p:spPr bwMode="auto">
          <a:xfrm>
            <a:off x="4270375" y="3797300"/>
            <a:ext cx="8709025" cy="1308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331788" eaLnBrk="1"/>
            <a:r>
              <a:rPr lang="it-IT" altLang="fr-FR" sz="3200" b="1" i="1">
                <a:solidFill>
                  <a:srgbClr val="1F2D3E"/>
                </a:solidFill>
                <a:latin typeface="Didot" pitchFamily="4" charset="0"/>
                <a:sym typeface="Didot" pitchFamily="4" charset="0"/>
              </a:rPr>
              <a:t>Posterior Component Separation plus TAR:</a:t>
            </a:r>
            <a:br>
              <a:rPr lang="it-IT" altLang="fr-FR" sz="3200" b="1" i="1">
                <a:solidFill>
                  <a:srgbClr val="1F2D3E"/>
                </a:solidFill>
                <a:latin typeface="Didot" pitchFamily="4" charset="0"/>
                <a:sym typeface="Didot" pitchFamily="4" charset="0"/>
              </a:rPr>
            </a:br>
            <a:r>
              <a:rPr lang="it-IT" altLang="fr-FR" sz="3200" b="1" i="1">
                <a:solidFill>
                  <a:srgbClr val="1F2D3E"/>
                </a:solidFill>
                <a:latin typeface="Didot" pitchFamily="4" charset="0"/>
                <a:sym typeface="Didot" pitchFamily="4" charset="0"/>
              </a:rPr>
              <a:t>indicazioni, tecniche e risultati</a:t>
            </a:r>
            <a:endParaRPr lang="it-IT" altLang="fr-FR" sz="3600" i="1">
              <a:solidFill>
                <a:srgbClr val="1F2D3E"/>
              </a:solidFill>
              <a:latin typeface="Didot" pitchFamily="4" charset="0"/>
              <a:sym typeface="Didot" pitchFamily="4" charset="0"/>
            </a:endParaRPr>
          </a:p>
        </p:txBody>
      </p:sp>
      <p:sp>
        <p:nvSpPr>
          <p:cNvPr id="91139" name="Rectangle 3">
            <a:extLst>
              <a:ext uri="{FF2B5EF4-FFF2-40B4-BE49-F238E27FC236}">
                <a16:creationId xmlns:a16="http://schemas.microsoft.com/office/drawing/2014/main" id="{0AC011FA-B426-4AE6-8F26-AE27A7345FE5}"/>
              </a:ext>
            </a:extLst>
          </p:cNvPr>
          <p:cNvSpPr>
            <a:spLocks noGrp="1" noChangeArrowheads="1"/>
          </p:cNvSpPr>
          <p:nvPr>
            <p:ph type="subTitle" idx="4294967295"/>
          </p:nvPr>
        </p:nvSpPr>
        <p:spPr bwMode="auto">
          <a:xfrm>
            <a:off x="4749800" y="5813425"/>
            <a:ext cx="3341688" cy="712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r" defTabSz="484188" eaLnBrk="1">
              <a:spcBef>
                <a:spcPts val="800"/>
              </a:spcBef>
              <a:buSzTx/>
              <a:buFontTx/>
              <a:buNone/>
            </a:pPr>
            <a:r>
              <a:rPr lang="it-IT" altLang="fr-FR" sz="3200">
                <a:solidFill>
                  <a:srgbClr val="5C86B9"/>
                </a:solidFill>
                <a:latin typeface="Palatino" pitchFamily="4" charset="0"/>
                <a:sym typeface="Palatino" pitchFamily="4" charset="0"/>
              </a:rPr>
              <a:t>Diego Cuccurullo</a:t>
            </a:r>
            <a:endParaRPr lang="it-IT" altLang="fr-FR" sz="2400">
              <a:latin typeface="Palatino" pitchFamily="4" charset="0"/>
              <a:sym typeface="Palatino" pitchFamily="4" charset="0"/>
            </a:endParaRPr>
          </a:p>
        </p:txBody>
      </p:sp>
      <p:pic>
        <p:nvPicPr>
          <p:cNvPr id="91140" name="Picture 4" descr="image4.png">
            <a:extLst>
              <a:ext uri="{FF2B5EF4-FFF2-40B4-BE49-F238E27FC236}">
                <a16:creationId xmlns:a16="http://schemas.microsoft.com/office/drawing/2014/main" id="{0DCFB8FA-8C7C-422B-B80C-A2027BFDFB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4600" y="7540625"/>
            <a:ext cx="12747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91141" name="Shape 41">
            <a:extLst>
              <a:ext uri="{FF2B5EF4-FFF2-40B4-BE49-F238E27FC236}">
                <a16:creationId xmlns:a16="http://schemas.microsoft.com/office/drawing/2014/main" id="{14A611D4-7ECC-4BD6-945A-3A6E6935A7C5}"/>
              </a:ext>
            </a:extLst>
          </p:cNvPr>
          <p:cNvSpPr txBox="1">
            <a:spLocks/>
          </p:cNvSpPr>
          <p:nvPr/>
        </p:nvSpPr>
        <p:spPr bwMode="auto">
          <a:xfrm>
            <a:off x="2844800" y="6819900"/>
            <a:ext cx="5832475"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b"/>
          <a:lstStyle>
            <a:lvl1pPr defTabSz="409575">
              <a:defRPr sz="3000">
                <a:solidFill>
                  <a:srgbClr val="324863"/>
                </a:solidFill>
                <a:latin typeface="Palatino" pitchFamily="4" charset="0"/>
                <a:cs typeface="Calibri" panose="020F0502020204030204" pitchFamily="34" charset="0"/>
                <a:sym typeface="Palatino" pitchFamily="4" charset="0"/>
              </a:defRPr>
            </a:lvl1pPr>
            <a:lvl2pPr marL="37931725" indent="-37474525" defTabSz="409575">
              <a:defRPr sz="3000">
                <a:solidFill>
                  <a:srgbClr val="324863"/>
                </a:solidFill>
                <a:latin typeface="Palatino" pitchFamily="4" charset="0"/>
                <a:cs typeface="Calibri" panose="020F0502020204030204" pitchFamily="34" charset="0"/>
                <a:sym typeface="Palatino" pitchFamily="4" charset="0"/>
              </a:defRPr>
            </a:lvl2pPr>
            <a:lvl3pPr>
              <a:defRPr sz="3000">
                <a:solidFill>
                  <a:srgbClr val="324863"/>
                </a:solidFill>
                <a:latin typeface="Palatino" pitchFamily="4" charset="0"/>
                <a:cs typeface="Calibri" panose="020F0502020204030204" pitchFamily="34" charset="0"/>
                <a:sym typeface="Palatino" pitchFamily="4" charset="0"/>
              </a:defRPr>
            </a:lvl3pPr>
            <a:lvl4pPr>
              <a:defRPr sz="3000">
                <a:solidFill>
                  <a:srgbClr val="324863"/>
                </a:solidFill>
                <a:latin typeface="Palatino" pitchFamily="4" charset="0"/>
                <a:cs typeface="Calibri" panose="020F0502020204030204" pitchFamily="34" charset="0"/>
                <a:sym typeface="Palatino" pitchFamily="4" charset="0"/>
              </a:defRPr>
            </a:lvl4pPr>
            <a:lvl5pPr>
              <a:defRPr sz="3000">
                <a:solidFill>
                  <a:srgbClr val="324863"/>
                </a:solidFill>
                <a:latin typeface="Palatino" pitchFamily="4" charset="0"/>
                <a:cs typeface="Calibri" panose="020F0502020204030204" pitchFamily="34" charset="0"/>
                <a:sym typeface="Palatino" pitchFamily="4" charset="0"/>
              </a:defRPr>
            </a:lvl5pPr>
            <a:lvl6pPr marL="4572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6pPr>
            <a:lvl7pPr marL="9144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7pPr>
            <a:lvl8pPr marL="13716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8pPr>
            <a:lvl9pPr marL="18288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9pPr>
          </a:lstStyle>
          <a:p>
            <a:pPr algn="ctr">
              <a:lnSpc>
                <a:spcPct val="90000"/>
              </a:lnSpc>
            </a:pPr>
            <a:endParaRPr lang="it-IT" altLang="fr-FR" sz="1400">
              <a:solidFill>
                <a:srgbClr val="000000"/>
              </a:solidFill>
              <a:latin typeface="Arial Narrow" panose="020B0606020202030204" pitchFamily="34" charset="0"/>
              <a:sym typeface="Helvetica Neue Light" pitchFamily="4" charset="0"/>
            </a:endParaRPr>
          </a:p>
          <a:p>
            <a:pPr algn="ctr">
              <a:lnSpc>
                <a:spcPct val="90000"/>
              </a:lnSpc>
            </a:pPr>
            <a:endParaRPr lang="it-IT" altLang="fr-FR" sz="1400">
              <a:solidFill>
                <a:srgbClr val="000000"/>
              </a:solidFill>
              <a:latin typeface="Arial Narrow" panose="020B0606020202030204" pitchFamily="34" charset="0"/>
              <a:sym typeface="Helvetica Neue Light" pitchFamily="4" charset="0"/>
            </a:endParaRPr>
          </a:p>
          <a:p>
            <a:pPr algn="ctr">
              <a:lnSpc>
                <a:spcPct val="90000"/>
              </a:lnSpc>
            </a:pPr>
            <a:endParaRPr lang="it-IT" altLang="fr-FR" sz="1400">
              <a:solidFill>
                <a:srgbClr val="000000"/>
              </a:solidFill>
              <a:latin typeface="Arial Narrow" panose="020B0606020202030204" pitchFamily="34" charset="0"/>
              <a:sym typeface="Helvetica Neue Light" pitchFamily="4" charset="0"/>
            </a:endParaRPr>
          </a:p>
          <a:p>
            <a:pPr algn="ctr">
              <a:lnSpc>
                <a:spcPct val="90000"/>
              </a:lnSpc>
            </a:pPr>
            <a:r>
              <a:rPr lang="it-IT" altLang="fr-FR" sz="1800">
                <a:solidFill>
                  <a:srgbClr val="000000"/>
                </a:solidFill>
                <a:sym typeface="Helvetica Neue Light" pitchFamily="4" charset="0"/>
              </a:rPr>
              <a:t>AORN Ospedali dei Colli – Monaldi Hospital – Naples</a:t>
            </a:r>
          </a:p>
          <a:p>
            <a:pPr algn="ctr">
              <a:lnSpc>
                <a:spcPct val="90000"/>
              </a:lnSpc>
            </a:pPr>
            <a:r>
              <a:rPr lang="it-IT" altLang="fr-FR" sz="1800">
                <a:solidFill>
                  <a:srgbClr val="000000"/>
                </a:solidFill>
                <a:sym typeface="Helvetica Neue Light" pitchFamily="4" charset="0"/>
              </a:rPr>
              <a:t>Board Member EHS-Secretary Advisory Board Congress</a:t>
            </a:r>
          </a:p>
          <a:p>
            <a:pPr algn="ctr">
              <a:lnSpc>
                <a:spcPct val="90000"/>
              </a:lnSpc>
            </a:pPr>
            <a:r>
              <a:rPr lang="it-IT" altLang="fr-FR" sz="1800">
                <a:solidFill>
                  <a:srgbClr val="000000"/>
                </a:solidFill>
                <a:sym typeface="Helvetica Neue Light" pitchFamily="4" charset="0"/>
              </a:rPr>
              <a:t>National Delegate ISHAWS-Italian Chapter EHS</a:t>
            </a:r>
          </a:p>
          <a:p>
            <a:pPr algn="ctr">
              <a:lnSpc>
                <a:spcPct val="90000"/>
              </a:lnSpc>
            </a:pPr>
            <a:r>
              <a:rPr lang="it-IT" altLang="fr-FR" sz="1800">
                <a:solidFill>
                  <a:srgbClr val="000000"/>
                </a:solidFill>
                <a:sym typeface="Helvetica Neue Light" pitchFamily="4" charset="0"/>
              </a:rPr>
              <a:t>Chief Week Surgery Unit</a:t>
            </a:r>
          </a:p>
          <a:p>
            <a:pPr algn="ctr">
              <a:lnSpc>
                <a:spcPct val="90000"/>
              </a:lnSpc>
            </a:pPr>
            <a:endParaRPr lang="it-IT" altLang="fr-FR" sz="1800">
              <a:solidFill>
                <a:srgbClr val="000000"/>
              </a:solidFill>
              <a:sym typeface="Helvetica Neue Light" pitchFamily="4" charset="0"/>
            </a:endParaRPr>
          </a:p>
          <a:p>
            <a:pPr algn="ctr">
              <a:lnSpc>
                <a:spcPct val="90000"/>
              </a:lnSpc>
            </a:pPr>
            <a:r>
              <a:rPr lang="it-IT" altLang="fr-FR" sz="1800">
                <a:solidFill>
                  <a:srgbClr val="000000"/>
                </a:solidFill>
                <a:sym typeface="Helvetica Neue Light" pitchFamily="4" charset="0"/>
              </a:rPr>
              <a:t>General Surgery Unit</a:t>
            </a:r>
          </a:p>
          <a:p>
            <a:pPr algn="ctr">
              <a:lnSpc>
                <a:spcPct val="90000"/>
              </a:lnSpc>
            </a:pPr>
            <a:r>
              <a:rPr lang="it-IT" altLang="fr-FR" sz="1800">
                <a:solidFill>
                  <a:srgbClr val="000000"/>
                </a:solidFill>
                <a:sym typeface="Helvetica Neue Light" pitchFamily="4" charset="0"/>
              </a:rPr>
              <a:t>Laparoscopic and Robotic Surgery Department</a:t>
            </a:r>
          </a:p>
          <a:p>
            <a:pPr algn="ctr">
              <a:lnSpc>
                <a:spcPct val="90000"/>
              </a:lnSpc>
            </a:pPr>
            <a:r>
              <a:rPr lang="it-IT" altLang="fr-FR" sz="1800">
                <a:solidFill>
                  <a:srgbClr val="000000"/>
                </a:solidFill>
                <a:sym typeface="Helvetica Neue Light" pitchFamily="4" charset="0"/>
              </a:rPr>
              <a:t>Chief: Francesco Corcione</a:t>
            </a:r>
          </a:p>
          <a:p>
            <a:pPr algn="ctr">
              <a:lnSpc>
                <a:spcPct val="90000"/>
              </a:lnSpc>
            </a:pPr>
            <a:endParaRPr lang="it-IT" altLang="fr-FR" sz="1400">
              <a:solidFill>
                <a:srgbClr val="000000"/>
              </a:solidFill>
              <a:latin typeface="Arial Narrow" panose="020B0606020202030204" pitchFamily="34" charset="0"/>
              <a:sym typeface="Helvetica Neue Light" pitchFamily="4" charset="0"/>
            </a:endParaRPr>
          </a:p>
          <a:p>
            <a:pPr algn="ctr">
              <a:lnSpc>
                <a:spcPct val="90000"/>
              </a:lnSpc>
            </a:pPr>
            <a:endParaRPr lang="it-IT" altLang="fr-FR" sz="1400">
              <a:solidFill>
                <a:srgbClr val="000000"/>
              </a:solidFill>
              <a:latin typeface="Arial Narrow" panose="020B0606020202030204" pitchFamily="34" charset="0"/>
              <a:sym typeface="Helvetica Neue Light" pitchFamily="4" charset="0"/>
            </a:endParaRPr>
          </a:p>
        </p:txBody>
      </p:sp>
      <p:pic>
        <p:nvPicPr>
          <p:cNvPr id="6150" name="Immagine 15">
            <a:extLst>
              <a:ext uri="{FF2B5EF4-FFF2-40B4-BE49-F238E27FC236}">
                <a16:creationId xmlns:a16="http://schemas.microsoft.com/office/drawing/2014/main" id="{E2C35CA8-6809-443E-AD31-5485BDC7AF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17000" y="5700713"/>
            <a:ext cx="3981450" cy="4052887"/>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3" name="Immagine 7" descr="Schermata 2018-09-30 alle 20.56.49.png">
            <a:extLst>
              <a:ext uri="{FF2B5EF4-FFF2-40B4-BE49-F238E27FC236}">
                <a16:creationId xmlns:a16="http://schemas.microsoft.com/office/drawing/2014/main" id="{6A3AA6DE-4D87-483E-86A6-140CC7B5F24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400" y="0"/>
            <a:ext cx="4141788"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a:extLst>
              <a:ext uri="{FF2B5EF4-FFF2-40B4-BE49-F238E27FC236}">
                <a16:creationId xmlns:a16="http://schemas.microsoft.com/office/drawing/2014/main" id="{327CD367-4DD2-4AE6-9F07-DE2FC6335BDB}"/>
              </a:ext>
            </a:extLst>
          </p:cNvPr>
          <p:cNvSpPr>
            <a:spLocks noChangeArrowheads="1"/>
          </p:cNvSpPr>
          <p:nvPr/>
        </p:nvSpPr>
        <p:spPr bwMode="auto">
          <a:xfrm>
            <a:off x="7421563" y="1981200"/>
            <a:ext cx="735012" cy="431800"/>
          </a:xfrm>
          <a:prstGeom prst="rect">
            <a:avLst/>
          </a:prstGeom>
          <a:solidFill>
            <a:srgbClr val="30446A"/>
          </a:solidFill>
          <a:ln>
            <a:noFill/>
          </a:ln>
          <a:effectLst>
            <a:outerShdw blurRad="25400" dist="12700" dir="5400000" rotWithShape="0">
              <a:srgbClr val="808080">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a:defRPr sz="2200" b="1">
                <a:solidFill>
                  <a:srgbClr val="FFFFFF"/>
                </a:solidFill>
                <a:latin typeface="Helvetica"/>
                <a:ea typeface="Helvetica"/>
                <a:cs typeface="Helvetica"/>
                <a:sym typeface="Helvetica"/>
              </a:defRPr>
            </a:lvl1pPr>
          </a:lstStyle>
          <a:p>
            <a:pPr>
              <a:defRPr/>
            </a:pPr>
            <a:r>
              <a:rPr dirty="0"/>
              <a:t>2012</a:t>
            </a:r>
          </a:p>
        </p:txBody>
      </p:sp>
      <p:sp>
        <p:nvSpPr>
          <p:cNvPr id="140" name="Shape 140">
            <a:extLst>
              <a:ext uri="{FF2B5EF4-FFF2-40B4-BE49-F238E27FC236}">
                <a16:creationId xmlns:a16="http://schemas.microsoft.com/office/drawing/2014/main" id="{980C1314-DBE9-49FF-9B43-0139603494D0}"/>
              </a:ext>
            </a:extLst>
          </p:cNvPr>
          <p:cNvSpPr>
            <a:spLocks noChangeArrowheads="1"/>
          </p:cNvSpPr>
          <p:nvPr/>
        </p:nvSpPr>
        <p:spPr bwMode="auto">
          <a:xfrm>
            <a:off x="10812463" y="1997075"/>
            <a:ext cx="730250" cy="441325"/>
          </a:xfrm>
          <a:prstGeom prst="rect">
            <a:avLst/>
          </a:prstGeom>
          <a:solidFill>
            <a:srgbClr val="30446A"/>
          </a:solidFill>
          <a:ln>
            <a:noFill/>
          </a:ln>
          <a:effectLst>
            <a:outerShdw blurRad="25400" dist="12700" dir="5400000" rotWithShape="0">
              <a:srgbClr val="808080">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a:defRPr sz="3000">
                <a:solidFill>
                  <a:srgbClr val="324863"/>
                </a:solidFill>
                <a:latin typeface="Palatino" pitchFamily="-98" charset="0"/>
                <a:ea typeface="Calibri" panose="020F0502020204030204" pitchFamily="34" charset="0"/>
                <a:cs typeface="Calibri" panose="020F0502020204030204" pitchFamily="34" charset="0"/>
                <a:sym typeface="Palatino" pitchFamily="-98" charset="0"/>
              </a:defRPr>
            </a:lvl1pPr>
            <a:lvl2pPr marL="37931725" indent="-37474525">
              <a:defRPr sz="3000">
                <a:solidFill>
                  <a:srgbClr val="324863"/>
                </a:solidFill>
                <a:latin typeface="Palatino" pitchFamily="-98" charset="0"/>
                <a:ea typeface="Calibri" panose="020F0502020204030204" pitchFamily="34" charset="0"/>
                <a:cs typeface="Calibri" panose="020F0502020204030204" pitchFamily="34" charset="0"/>
                <a:sym typeface="Palatino" pitchFamily="-98" charset="0"/>
              </a:defRPr>
            </a:lvl2pPr>
            <a:lvl3pPr>
              <a:defRPr sz="3000">
                <a:solidFill>
                  <a:srgbClr val="324863"/>
                </a:solidFill>
                <a:latin typeface="Palatino" pitchFamily="-98" charset="0"/>
                <a:ea typeface="Calibri" panose="020F0502020204030204" pitchFamily="34" charset="0"/>
                <a:cs typeface="Calibri" panose="020F0502020204030204" pitchFamily="34" charset="0"/>
                <a:sym typeface="Palatino" pitchFamily="-98" charset="0"/>
              </a:defRPr>
            </a:lvl3pPr>
            <a:lvl4pPr>
              <a:defRPr sz="3000">
                <a:solidFill>
                  <a:srgbClr val="324863"/>
                </a:solidFill>
                <a:latin typeface="Palatino" pitchFamily="-98" charset="0"/>
                <a:ea typeface="Calibri" panose="020F0502020204030204" pitchFamily="34" charset="0"/>
                <a:cs typeface="Calibri" panose="020F0502020204030204" pitchFamily="34" charset="0"/>
                <a:sym typeface="Palatino" pitchFamily="-98" charset="0"/>
              </a:defRPr>
            </a:lvl4pPr>
            <a:lvl5pPr>
              <a:defRPr sz="3000">
                <a:solidFill>
                  <a:srgbClr val="324863"/>
                </a:solidFill>
                <a:latin typeface="Palatino" pitchFamily="-98" charset="0"/>
                <a:ea typeface="Calibri" panose="020F0502020204030204" pitchFamily="34" charset="0"/>
                <a:cs typeface="Calibri" panose="020F0502020204030204" pitchFamily="34" charset="0"/>
                <a:sym typeface="Palatino" pitchFamily="-98" charset="0"/>
              </a:defRPr>
            </a:lvl5pPr>
            <a:lvl6pPr marL="457200" eaLnBrk="0" fontAlgn="base" hangingPunct="0">
              <a:spcBef>
                <a:spcPct val="0"/>
              </a:spcBef>
              <a:spcAft>
                <a:spcPct val="0"/>
              </a:spcAft>
              <a:defRPr sz="3000">
                <a:solidFill>
                  <a:srgbClr val="324863"/>
                </a:solidFill>
                <a:latin typeface="Palatino" pitchFamily="-98" charset="0"/>
                <a:ea typeface="Calibri" panose="020F0502020204030204" pitchFamily="34" charset="0"/>
                <a:cs typeface="Calibri" panose="020F0502020204030204" pitchFamily="34" charset="0"/>
                <a:sym typeface="Palatino" pitchFamily="-98" charset="0"/>
              </a:defRPr>
            </a:lvl6pPr>
            <a:lvl7pPr marL="914400" eaLnBrk="0" fontAlgn="base" hangingPunct="0">
              <a:spcBef>
                <a:spcPct val="0"/>
              </a:spcBef>
              <a:spcAft>
                <a:spcPct val="0"/>
              </a:spcAft>
              <a:defRPr sz="3000">
                <a:solidFill>
                  <a:srgbClr val="324863"/>
                </a:solidFill>
                <a:latin typeface="Palatino" pitchFamily="-98" charset="0"/>
                <a:ea typeface="Calibri" panose="020F0502020204030204" pitchFamily="34" charset="0"/>
                <a:cs typeface="Calibri" panose="020F0502020204030204" pitchFamily="34" charset="0"/>
                <a:sym typeface="Palatino" pitchFamily="-98" charset="0"/>
              </a:defRPr>
            </a:lvl7pPr>
            <a:lvl8pPr marL="1371600" eaLnBrk="0" fontAlgn="base" hangingPunct="0">
              <a:spcBef>
                <a:spcPct val="0"/>
              </a:spcBef>
              <a:spcAft>
                <a:spcPct val="0"/>
              </a:spcAft>
              <a:defRPr sz="3000">
                <a:solidFill>
                  <a:srgbClr val="324863"/>
                </a:solidFill>
                <a:latin typeface="Palatino" pitchFamily="-98" charset="0"/>
                <a:ea typeface="Calibri" panose="020F0502020204030204" pitchFamily="34" charset="0"/>
                <a:cs typeface="Calibri" panose="020F0502020204030204" pitchFamily="34" charset="0"/>
                <a:sym typeface="Palatino" pitchFamily="-98" charset="0"/>
              </a:defRPr>
            </a:lvl8pPr>
            <a:lvl9pPr marL="1828800" eaLnBrk="0" fontAlgn="base" hangingPunct="0">
              <a:spcBef>
                <a:spcPct val="0"/>
              </a:spcBef>
              <a:spcAft>
                <a:spcPct val="0"/>
              </a:spcAft>
              <a:defRPr sz="3000">
                <a:solidFill>
                  <a:srgbClr val="324863"/>
                </a:solidFill>
                <a:latin typeface="Palatino" pitchFamily="-98" charset="0"/>
                <a:ea typeface="Calibri" panose="020F0502020204030204" pitchFamily="34" charset="0"/>
                <a:cs typeface="Calibri" panose="020F0502020204030204" pitchFamily="34" charset="0"/>
                <a:sym typeface="Palatino" pitchFamily="-98" charset="0"/>
              </a:defRPr>
            </a:lvl9pPr>
          </a:lstStyle>
          <a:p>
            <a:pPr>
              <a:defRPr/>
            </a:pPr>
            <a:r>
              <a:rPr lang="it-IT" altLang="it-IT" sz="2200" b="1">
                <a:solidFill>
                  <a:srgbClr val="FFFFFF"/>
                </a:solidFill>
                <a:latin typeface="Helvetica" panose="020B0604020202020204" pitchFamily="34" charset="0"/>
                <a:cs typeface="Helvetica" panose="020B0604020202020204" pitchFamily="34" charset="0"/>
                <a:sym typeface="Helvetica" panose="020B0604020202020204" pitchFamily="34" charset="0"/>
              </a:rPr>
              <a:t>2016</a:t>
            </a:r>
          </a:p>
        </p:txBody>
      </p:sp>
      <p:sp>
        <p:nvSpPr>
          <p:cNvPr id="110596" name="Shape 141">
            <a:extLst>
              <a:ext uri="{FF2B5EF4-FFF2-40B4-BE49-F238E27FC236}">
                <a16:creationId xmlns:a16="http://schemas.microsoft.com/office/drawing/2014/main" id="{A57378B9-D0F5-473A-B71A-FDFBD3E58165}"/>
              </a:ext>
            </a:extLst>
          </p:cNvPr>
          <p:cNvSpPr>
            <a:spLocks noChangeShapeType="1"/>
          </p:cNvSpPr>
          <p:nvPr/>
        </p:nvSpPr>
        <p:spPr bwMode="auto">
          <a:xfrm>
            <a:off x="8586788" y="2209800"/>
            <a:ext cx="1797050" cy="0"/>
          </a:xfrm>
          <a:prstGeom prst="line">
            <a:avLst/>
          </a:prstGeom>
          <a:noFill/>
          <a:ln w="114300">
            <a:solidFill>
              <a:srgbClr val="000000"/>
            </a:solidFill>
            <a:miter lim="400000"/>
            <a:headEnd/>
            <a:tailEnd type="triangle" w="med" len="med"/>
          </a:ln>
          <a:extLst>
            <a:ext uri="{909E8E84-426E-40DD-AFC4-6F175D3DCCD1}">
              <a14:hiddenFill xmlns:a14="http://schemas.microsoft.com/office/drawing/2010/main">
                <a:noFill/>
              </a14:hiddenFill>
            </a:ext>
          </a:extLst>
        </p:spPr>
        <p:txBody>
          <a:bodyPr lIns="50800" tIns="50800" rIns="50800" bIns="50800" anchor="ctr"/>
          <a:lstStyle/>
          <a:p>
            <a:endParaRPr lang="fr-FR"/>
          </a:p>
        </p:txBody>
      </p:sp>
      <p:grpSp>
        <p:nvGrpSpPr>
          <p:cNvPr id="110597" name="Group 145">
            <a:extLst>
              <a:ext uri="{FF2B5EF4-FFF2-40B4-BE49-F238E27FC236}">
                <a16:creationId xmlns:a16="http://schemas.microsoft.com/office/drawing/2014/main" id="{C5A2F4D2-7EF4-42F1-8722-36B3AD2372D9}"/>
              </a:ext>
            </a:extLst>
          </p:cNvPr>
          <p:cNvGrpSpPr>
            <a:grpSpLocks/>
          </p:cNvGrpSpPr>
          <p:nvPr/>
        </p:nvGrpSpPr>
        <p:grpSpPr bwMode="auto">
          <a:xfrm>
            <a:off x="1225550" y="6218238"/>
            <a:ext cx="4057650" cy="3514725"/>
            <a:chOff x="0" y="0"/>
            <a:chExt cx="4057864" cy="3515154"/>
          </a:xfrm>
        </p:grpSpPr>
        <p:pic>
          <p:nvPicPr>
            <p:cNvPr id="110612" name="pasted-image.tiff">
              <a:extLst>
                <a:ext uri="{FF2B5EF4-FFF2-40B4-BE49-F238E27FC236}">
                  <a16:creationId xmlns:a16="http://schemas.microsoft.com/office/drawing/2014/main" id="{4EFCB0AE-E510-4309-83FF-7A07D0B3089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057864" cy="2908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10613" name="Shape 143">
              <a:extLst>
                <a:ext uri="{FF2B5EF4-FFF2-40B4-BE49-F238E27FC236}">
                  <a16:creationId xmlns:a16="http://schemas.microsoft.com/office/drawing/2014/main" id="{C6E876A5-ED3A-44DB-9747-71CF3153C7AE}"/>
                </a:ext>
              </a:extLst>
            </p:cNvPr>
            <p:cNvSpPr>
              <a:spLocks noChangeArrowheads="1"/>
            </p:cNvSpPr>
            <p:nvPr/>
          </p:nvSpPr>
          <p:spPr bwMode="auto">
            <a:xfrm>
              <a:off x="0" y="2854753"/>
              <a:ext cx="3624450" cy="66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defRPr sz="3000">
                  <a:solidFill>
                    <a:srgbClr val="324863"/>
                  </a:solidFill>
                  <a:latin typeface="Palatino" pitchFamily="4" charset="0"/>
                  <a:cs typeface="Calibri" panose="020F0502020204030204" pitchFamily="34" charset="0"/>
                  <a:sym typeface="Palatino" pitchFamily="4" charset="0"/>
                </a:defRPr>
              </a:lvl1pPr>
              <a:lvl2pPr marL="37931725" indent="-37474525">
                <a:defRPr sz="3000">
                  <a:solidFill>
                    <a:srgbClr val="324863"/>
                  </a:solidFill>
                  <a:latin typeface="Palatino" pitchFamily="4" charset="0"/>
                  <a:cs typeface="Calibri" panose="020F0502020204030204" pitchFamily="34" charset="0"/>
                  <a:sym typeface="Palatino" pitchFamily="4" charset="0"/>
                </a:defRPr>
              </a:lvl2pPr>
              <a:lvl3pPr>
                <a:defRPr sz="3000">
                  <a:solidFill>
                    <a:srgbClr val="324863"/>
                  </a:solidFill>
                  <a:latin typeface="Palatino" pitchFamily="4" charset="0"/>
                  <a:cs typeface="Calibri" panose="020F0502020204030204" pitchFamily="34" charset="0"/>
                  <a:sym typeface="Palatino" pitchFamily="4" charset="0"/>
                </a:defRPr>
              </a:lvl3pPr>
              <a:lvl4pPr>
                <a:defRPr sz="3000">
                  <a:solidFill>
                    <a:srgbClr val="324863"/>
                  </a:solidFill>
                  <a:latin typeface="Palatino" pitchFamily="4" charset="0"/>
                  <a:cs typeface="Calibri" panose="020F0502020204030204" pitchFamily="34" charset="0"/>
                  <a:sym typeface="Palatino" pitchFamily="4" charset="0"/>
                </a:defRPr>
              </a:lvl4pPr>
              <a:lvl5pPr>
                <a:defRPr sz="3000">
                  <a:solidFill>
                    <a:srgbClr val="324863"/>
                  </a:solidFill>
                  <a:latin typeface="Palatino" pitchFamily="4" charset="0"/>
                  <a:cs typeface="Calibri" panose="020F0502020204030204" pitchFamily="34" charset="0"/>
                  <a:sym typeface="Palatino" pitchFamily="4" charset="0"/>
                </a:defRPr>
              </a:lvl5pPr>
              <a:lvl6pPr marL="4572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6pPr>
              <a:lvl7pPr marL="9144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7pPr>
              <a:lvl8pPr marL="13716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8pPr>
              <a:lvl9pPr marL="18288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9pPr>
            </a:lstStyle>
            <a:p>
              <a:r>
                <a:rPr lang="it-IT" altLang="fr-FR" sz="1800" b="1">
                  <a:latin typeface="Helvetica" panose="020B0604020202030204" pitchFamily="34" charset="0"/>
                  <a:sym typeface="Helvetica" panose="020B0604020202030204" pitchFamily="34" charset="0"/>
                </a:rPr>
                <a:t>HOSPITAL PUERTA DE HIERRO</a:t>
              </a:r>
            </a:p>
            <a:p>
              <a:r>
                <a:rPr lang="it-IT" altLang="fr-FR" sz="1800" b="1">
                  <a:latin typeface="Helvetica" panose="020B0604020202030204" pitchFamily="34" charset="0"/>
                  <a:sym typeface="Helvetica" panose="020B0604020202030204" pitchFamily="34" charset="0"/>
                </a:rPr>
                <a:t>MADRID</a:t>
              </a:r>
            </a:p>
          </p:txBody>
        </p:sp>
      </p:grpSp>
      <p:grpSp>
        <p:nvGrpSpPr>
          <p:cNvPr id="110598" name="Group 149">
            <a:extLst>
              <a:ext uri="{FF2B5EF4-FFF2-40B4-BE49-F238E27FC236}">
                <a16:creationId xmlns:a16="http://schemas.microsoft.com/office/drawing/2014/main" id="{80FA5429-34B7-4EBE-A7A2-630F9ABE26AB}"/>
              </a:ext>
            </a:extLst>
          </p:cNvPr>
          <p:cNvGrpSpPr>
            <a:grpSpLocks/>
          </p:cNvGrpSpPr>
          <p:nvPr/>
        </p:nvGrpSpPr>
        <p:grpSpPr bwMode="auto">
          <a:xfrm>
            <a:off x="938213" y="2895600"/>
            <a:ext cx="5580062" cy="2986088"/>
            <a:chOff x="77921" y="0"/>
            <a:chExt cx="4310314" cy="3637616"/>
          </a:xfrm>
        </p:grpSpPr>
        <p:pic>
          <p:nvPicPr>
            <p:cNvPr id="110609" name="HospitalHenares-6.jpg">
              <a:extLst>
                <a:ext uri="{FF2B5EF4-FFF2-40B4-BE49-F238E27FC236}">
                  <a16:creationId xmlns:a16="http://schemas.microsoft.com/office/drawing/2014/main" id="{A9DC027F-CFDD-48B2-BED3-D331AD3D29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441" y="0"/>
              <a:ext cx="4243794" cy="282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10610" name="Shape 147">
              <a:extLst>
                <a:ext uri="{FF2B5EF4-FFF2-40B4-BE49-F238E27FC236}">
                  <a16:creationId xmlns:a16="http://schemas.microsoft.com/office/drawing/2014/main" id="{160DF6CC-00FD-4B9D-8F4C-D320107C356B}"/>
                </a:ext>
              </a:extLst>
            </p:cNvPr>
            <p:cNvSpPr>
              <a:spLocks noChangeArrowheads="1"/>
            </p:cNvSpPr>
            <p:nvPr/>
          </p:nvSpPr>
          <p:spPr bwMode="auto">
            <a:xfrm>
              <a:off x="77921" y="2809916"/>
              <a:ext cx="4075792" cy="79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lvl1pPr>
                <a:defRPr sz="3000">
                  <a:solidFill>
                    <a:srgbClr val="324863"/>
                  </a:solidFill>
                  <a:latin typeface="Palatino" pitchFamily="4" charset="0"/>
                  <a:cs typeface="Calibri" panose="020F0502020204030204" pitchFamily="34" charset="0"/>
                  <a:sym typeface="Palatino" pitchFamily="4" charset="0"/>
                </a:defRPr>
              </a:lvl1pPr>
              <a:lvl2pPr marL="37931725" indent="-37474525">
                <a:defRPr sz="3000">
                  <a:solidFill>
                    <a:srgbClr val="324863"/>
                  </a:solidFill>
                  <a:latin typeface="Palatino" pitchFamily="4" charset="0"/>
                  <a:cs typeface="Calibri" panose="020F0502020204030204" pitchFamily="34" charset="0"/>
                  <a:sym typeface="Palatino" pitchFamily="4" charset="0"/>
                </a:defRPr>
              </a:lvl2pPr>
              <a:lvl3pPr>
                <a:defRPr sz="3000">
                  <a:solidFill>
                    <a:srgbClr val="324863"/>
                  </a:solidFill>
                  <a:latin typeface="Palatino" pitchFamily="4" charset="0"/>
                  <a:cs typeface="Calibri" panose="020F0502020204030204" pitchFamily="34" charset="0"/>
                  <a:sym typeface="Palatino" pitchFamily="4" charset="0"/>
                </a:defRPr>
              </a:lvl3pPr>
              <a:lvl4pPr>
                <a:defRPr sz="3000">
                  <a:solidFill>
                    <a:srgbClr val="324863"/>
                  </a:solidFill>
                  <a:latin typeface="Palatino" pitchFamily="4" charset="0"/>
                  <a:cs typeface="Calibri" panose="020F0502020204030204" pitchFamily="34" charset="0"/>
                  <a:sym typeface="Palatino" pitchFamily="4" charset="0"/>
                </a:defRPr>
              </a:lvl4pPr>
              <a:lvl5pPr>
                <a:defRPr sz="3000">
                  <a:solidFill>
                    <a:srgbClr val="324863"/>
                  </a:solidFill>
                  <a:latin typeface="Palatino" pitchFamily="4" charset="0"/>
                  <a:cs typeface="Calibri" panose="020F0502020204030204" pitchFamily="34" charset="0"/>
                  <a:sym typeface="Palatino" pitchFamily="4" charset="0"/>
                </a:defRPr>
              </a:lvl5pPr>
              <a:lvl6pPr marL="4572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6pPr>
              <a:lvl7pPr marL="9144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7pPr>
              <a:lvl8pPr marL="13716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8pPr>
              <a:lvl9pPr marL="18288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9pPr>
            </a:lstStyle>
            <a:p>
              <a:r>
                <a:rPr lang="it-IT" altLang="fr-FR" sz="1800" b="1">
                  <a:latin typeface="Helvetica" panose="020B0604020202030204" pitchFamily="34" charset="0"/>
                  <a:sym typeface="Helvetica" panose="020B0604020202030204" pitchFamily="34" charset="0"/>
                </a:rPr>
                <a:t>HOSPITAL DEL HENARES</a:t>
              </a:r>
            </a:p>
            <a:p>
              <a:r>
                <a:rPr lang="it-IT" altLang="fr-FR" sz="1800" b="1">
                  <a:latin typeface="Helvetica" panose="020B0604020202030204" pitchFamily="34" charset="0"/>
                  <a:sym typeface="Helvetica" panose="020B0604020202030204" pitchFamily="34" charset="0"/>
                </a:rPr>
                <a:t>COSLADA</a:t>
              </a:r>
            </a:p>
          </p:txBody>
        </p:sp>
        <p:sp>
          <p:nvSpPr>
            <p:cNvPr id="110611" name="Shape 148">
              <a:extLst>
                <a:ext uri="{FF2B5EF4-FFF2-40B4-BE49-F238E27FC236}">
                  <a16:creationId xmlns:a16="http://schemas.microsoft.com/office/drawing/2014/main" id="{B69EA974-0CFA-4E40-A81C-0AE121911402}"/>
                </a:ext>
              </a:extLst>
            </p:cNvPr>
            <p:cNvSpPr>
              <a:spLocks noChangeArrowheads="1"/>
            </p:cNvSpPr>
            <p:nvPr/>
          </p:nvSpPr>
          <p:spPr bwMode="auto">
            <a:xfrm>
              <a:off x="1031902" y="3175203"/>
              <a:ext cx="3342305" cy="4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defRPr sz="3000">
                  <a:solidFill>
                    <a:srgbClr val="324863"/>
                  </a:solidFill>
                  <a:latin typeface="Palatino" pitchFamily="4" charset="0"/>
                  <a:cs typeface="Calibri" panose="020F0502020204030204" pitchFamily="34" charset="0"/>
                  <a:sym typeface="Palatino" pitchFamily="4" charset="0"/>
                </a:defRPr>
              </a:lvl1pPr>
              <a:lvl2pPr marL="37931725" indent="-37474525">
                <a:defRPr sz="3000">
                  <a:solidFill>
                    <a:srgbClr val="324863"/>
                  </a:solidFill>
                  <a:latin typeface="Palatino" pitchFamily="4" charset="0"/>
                  <a:cs typeface="Calibri" panose="020F0502020204030204" pitchFamily="34" charset="0"/>
                  <a:sym typeface="Palatino" pitchFamily="4" charset="0"/>
                </a:defRPr>
              </a:lvl2pPr>
              <a:lvl3pPr>
                <a:defRPr sz="3000">
                  <a:solidFill>
                    <a:srgbClr val="324863"/>
                  </a:solidFill>
                  <a:latin typeface="Palatino" pitchFamily="4" charset="0"/>
                  <a:cs typeface="Calibri" panose="020F0502020204030204" pitchFamily="34" charset="0"/>
                  <a:sym typeface="Palatino" pitchFamily="4" charset="0"/>
                </a:defRPr>
              </a:lvl3pPr>
              <a:lvl4pPr>
                <a:defRPr sz="3000">
                  <a:solidFill>
                    <a:srgbClr val="324863"/>
                  </a:solidFill>
                  <a:latin typeface="Palatino" pitchFamily="4" charset="0"/>
                  <a:cs typeface="Calibri" panose="020F0502020204030204" pitchFamily="34" charset="0"/>
                  <a:sym typeface="Palatino" pitchFamily="4" charset="0"/>
                </a:defRPr>
              </a:lvl4pPr>
              <a:lvl5pPr>
                <a:defRPr sz="3000">
                  <a:solidFill>
                    <a:srgbClr val="324863"/>
                  </a:solidFill>
                  <a:latin typeface="Palatino" pitchFamily="4" charset="0"/>
                  <a:cs typeface="Calibri" panose="020F0502020204030204" pitchFamily="34" charset="0"/>
                  <a:sym typeface="Palatino" pitchFamily="4" charset="0"/>
                </a:defRPr>
              </a:lvl5pPr>
              <a:lvl6pPr marL="4572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6pPr>
              <a:lvl7pPr marL="9144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7pPr>
              <a:lvl8pPr marL="13716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8pPr>
              <a:lvl9pPr marL="18288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9pPr>
            </a:lstStyle>
            <a:p>
              <a:r>
                <a:rPr lang="it-IT" altLang="fr-FR" sz="1800" b="1">
                  <a:solidFill>
                    <a:srgbClr val="011993"/>
                  </a:solidFill>
                  <a:latin typeface="Helvetica" panose="020B0604020202030204" pitchFamily="34" charset="0"/>
                  <a:sym typeface="Helvetica" panose="020B0604020202030204" pitchFamily="34" charset="0"/>
                </a:rPr>
                <a:t>MA García-Ureña LA Blazquez A Robin </a:t>
              </a:r>
            </a:p>
          </p:txBody>
        </p:sp>
      </p:grpSp>
      <p:grpSp>
        <p:nvGrpSpPr>
          <p:cNvPr id="110599" name="Group 153">
            <a:extLst>
              <a:ext uri="{FF2B5EF4-FFF2-40B4-BE49-F238E27FC236}">
                <a16:creationId xmlns:a16="http://schemas.microsoft.com/office/drawing/2014/main" id="{8FB4320C-A483-4F4A-8DE8-F0F7D871F97A}"/>
              </a:ext>
            </a:extLst>
          </p:cNvPr>
          <p:cNvGrpSpPr>
            <a:grpSpLocks/>
          </p:cNvGrpSpPr>
          <p:nvPr/>
        </p:nvGrpSpPr>
        <p:grpSpPr bwMode="auto">
          <a:xfrm>
            <a:off x="7508875" y="2743200"/>
            <a:ext cx="4494213" cy="3706813"/>
            <a:chOff x="0" y="0"/>
            <a:chExt cx="4495602" cy="3706533"/>
          </a:xfrm>
        </p:grpSpPr>
        <p:pic>
          <p:nvPicPr>
            <p:cNvPr id="110606" name="pasted-image.tiff">
              <a:extLst>
                <a:ext uri="{FF2B5EF4-FFF2-40B4-BE49-F238E27FC236}">
                  <a16:creationId xmlns:a16="http://schemas.microsoft.com/office/drawing/2014/main" id="{D2B38C51-B9AC-474A-AB5A-C4152306FF4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495602" cy="2774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10607" name="Shape 151">
              <a:extLst>
                <a:ext uri="{FF2B5EF4-FFF2-40B4-BE49-F238E27FC236}">
                  <a16:creationId xmlns:a16="http://schemas.microsoft.com/office/drawing/2014/main" id="{F2A33B53-D71D-4AB4-A579-9BFB5546C133}"/>
                </a:ext>
              </a:extLst>
            </p:cNvPr>
            <p:cNvSpPr>
              <a:spLocks noChangeArrowheads="1"/>
            </p:cNvSpPr>
            <p:nvPr/>
          </p:nvSpPr>
          <p:spPr bwMode="auto">
            <a:xfrm>
              <a:off x="105651" y="2783699"/>
              <a:ext cx="3643073" cy="65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defRPr sz="3000">
                  <a:solidFill>
                    <a:srgbClr val="324863"/>
                  </a:solidFill>
                  <a:latin typeface="Palatino" pitchFamily="4" charset="0"/>
                  <a:cs typeface="Calibri" panose="020F0502020204030204" pitchFamily="34" charset="0"/>
                  <a:sym typeface="Palatino" pitchFamily="4" charset="0"/>
                </a:defRPr>
              </a:lvl1pPr>
              <a:lvl2pPr marL="37931725" indent="-37474525">
                <a:defRPr sz="3000">
                  <a:solidFill>
                    <a:srgbClr val="324863"/>
                  </a:solidFill>
                  <a:latin typeface="Palatino" pitchFamily="4" charset="0"/>
                  <a:cs typeface="Calibri" panose="020F0502020204030204" pitchFamily="34" charset="0"/>
                  <a:sym typeface="Palatino" pitchFamily="4" charset="0"/>
                </a:defRPr>
              </a:lvl2pPr>
              <a:lvl3pPr>
                <a:defRPr sz="3000">
                  <a:solidFill>
                    <a:srgbClr val="324863"/>
                  </a:solidFill>
                  <a:latin typeface="Palatino" pitchFamily="4" charset="0"/>
                  <a:cs typeface="Calibri" panose="020F0502020204030204" pitchFamily="34" charset="0"/>
                  <a:sym typeface="Palatino" pitchFamily="4" charset="0"/>
                </a:defRPr>
              </a:lvl3pPr>
              <a:lvl4pPr>
                <a:defRPr sz="3000">
                  <a:solidFill>
                    <a:srgbClr val="324863"/>
                  </a:solidFill>
                  <a:latin typeface="Palatino" pitchFamily="4" charset="0"/>
                  <a:cs typeface="Calibri" panose="020F0502020204030204" pitchFamily="34" charset="0"/>
                  <a:sym typeface="Palatino" pitchFamily="4" charset="0"/>
                </a:defRPr>
              </a:lvl4pPr>
              <a:lvl5pPr>
                <a:defRPr sz="3000">
                  <a:solidFill>
                    <a:srgbClr val="324863"/>
                  </a:solidFill>
                  <a:latin typeface="Palatino" pitchFamily="4" charset="0"/>
                  <a:cs typeface="Calibri" panose="020F0502020204030204" pitchFamily="34" charset="0"/>
                  <a:sym typeface="Palatino" pitchFamily="4" charset="0"/>
                </a:defRPr>
              </a:lvl5pPr>
              <a:lvl6pPr marL="4572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6pPr>
              <a:lvl7pPr marL="9144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7pPr>
              <a:lvl8pPr marL="13716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8pPr>
              <a:lvl9pPr marL="18288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9pPr>
            </a:lstStyle>
            <a:p>
              <a:r>
                <a:rPr lang="it-IT" altLang="fr-FR" sz="1800" b="1">
                  <a:latin typeface="Helvetica" panose="020B0604020202030204" pitchFamily="34" charset="0"/>
                  <a:sym typeface="Helvetica" panose="020B0604020202030204" pitchFamily="34" charset="0"/>
                </a:rPr>
                <a:t>OSPEDALI DEI COLLI-MONALDI</a:t>
              </a:r>
            </a:p>
            <a:p>
              <a:r>
                <a:rPr lang="it-IT" altLang="fr-FR" sz="1800" b="1">
                  <a:latin typeface="Helvetica" panose="020B0604020202030204" pitchFamily="34" charset="0"/>
                  <a:sym typeface="Helvetica" panose="020B0604020202030204" pitchFamily="34" charset="0"/>
                </a:rPr>
                <a:t>NAPLES</a:t>
              </a:r>
            </a:p>
          </p:txBody>
        </p:sp>
        <p:sp>
          <p:nvSpPr>
            <p:cNvPr id="110608" name="Shape 152">
              <a:extLst>
                <a:ext uri="{FF2B5EF4-FFF2-40B4-BE49-F238E27FC236}">
                  <a16:creationId xmlns:a16="http://schemas.microsoft.com/office/drawing/2014/main" id="{2ED67BFC-8FA4-453B-B63D-5C432CE82D30}"/>
                </a:ext>
              </a:extLst>
            </p:cNvPr>
            <p:cNvSpPr>
              <a:spLocks noChangeArrowheads="1"/>
            </p:cNvSpPr>
            <p:nvPr/>
          </p:nvSpPr>
          <p:spPr bwMode="auto">
            <a:xfrm>
              <a:off x="1203697" y="3049937"/>
              <a:ext cx="2912254" cy="656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defRPr sz="3000">
                  <a:solidFill>
                    <a:srgbClr val="324863"/>
                  </a:solidFill>
                  <a:latin typeface="Palatino" pitchFamily="4" charset="0"/>
                  <a:cs typeface="Calibri" panose="020F0502020204030204" pitchFamily="34" charset="0"/>
                  <a:sym typeface="Palatino" pitchFamily="4" charset="0"/>
                </a:defRPr>
              </a:lvl1pPr>
              <a:lvl2pPr marL="37931725" indent="-37474525">
                <a:defRPr sz="3000">
                  <a:solidFill>
                    <a:srgbClr val="324863"/>
                  </a:solidFill>
                  <a:latin typeface="Palatino" pitchFamily="4" charset="0"/>
                  <a:cs typeface="Calibri" panose="020F0502020204030204" pitchFamily="34" charset="0"/>
                  <a:sym typeface="Palatino" pitchFamily="4" charset="0"/>
                </a:defRPr>
              </a:lvl2pPr>
              <a:lvl3pPr>
                <a:defRPr sz="3000">
                  <a:solidFill>
                    <a:srgbClr val="324863"/>
                  </a:solidFill>
                  <a:latin typeface="Palatino" pitchFamily="4" charset="0"/>
                  <a:cs typeface="Calibri" panose="020F0502020204030204" pitchFamily="34" charset="0"/>
                  <a:sym typeface="Palatino" pitchFamily="4" charset="0"/>
                </a:defRPr>
              </a:lvl3pPr>
              <a:lvl4pPr>
                <a:defRPr sz="3000">
                  <a:solidFill>
                    <a:srgbClr val="324863"/>
                  </a:solidFill>
                  <a:latin typeface="Palatino" pitchFamily="4" charset="0"/>
                  <a:cs typeface="Calibri" panose="020F0502020204030204" pitchFamily="34" charset="0"/>
                  <a:sym typeface="Palatino" pitchFamily="4" charset="0"/>
                </a:defRPr>
              </a:lvl4pPr>
              <a:lvl5pPr>
                <a:defRPr sz="3000">
                  <a:solidFill>
                    <a:srgbClr val="324863"/>
                  </a:solidFill>
                  <a:latin typeface="Palatino" pitchFamily="4" charset="0"/>
                  <a:cs typeface="Calibri" panose="020F0502020204030204" pitchFamily="34" charset="0"/>
                  <a:sym typeface="Palatino" pitchFamily="4" charset="0"/>
                </a:defRPr>
              </a:lvl5pPr>
              <a:lvl6pPr marL="4572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6pPr>
              <a:lvl7pPr marL="9144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7pPr>
              <a:lvl8pPr marL="13716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8pPr>
              <a:lvl9pPr marL="18288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9pPr>
            </a:lstStyle>
            <a:p>
              <a:r>
                <a:rPr lang="it-IT" altLang="fr-FR" sz="1800" b="1">
                  <a:solidFill>
                    <a:srgbClr val="011993"/>
                  </a:solidFill>
                  <a:latin typeface="Helvetica" panose="020B0604020202030204" pitchFamily="34" charset="0"/>
                  <a:sym typeface="Helvetica" panose="020B0604020202030204" pitchFamily="34" charset="0"/>
                </a:rPr>
                <a:t>D. Cuccurullo F. Corcione</a:t>
              </a:r>
            </a:p>
            <a:p>
              <a:endParaRPr lang="it-IT" altLang="fr-FR" sz="1800" b="1">
                <a:solidFill>
                  <a:srgbClr val="011993"/>
                </a:solidFill>
                <a:latin typeface="Helvetica" panose="020B0604020202030204" pitchFamily="34" charset="0"/>
                <a:sym typeface="Helvetica" panose="020B0604020202030204" pitchFamily="34" charset="0"/>
              </a:endParaRPr>
            </a:p>
          </p:txBody>
        </p:sp>
      </p:grpSp>
      <p:sp>
        <p:nvSpPr>
          <p:cNvPr id="110600" name="Rettangolo 5">
            <a:extLst>
              <a:ext uri="{FF2B5EF4-FFF2-40B4-BE49-F238E27FC236}">
                <a16:creationId xmlns:a16="http://schemas.microsoft.com/office/drawing/2014/main" id="{194838C6-F162-479D-8358-1FF2B44DF878}"/>
              </a:ext>
            </a:extLst>
          </p:cNvPr>
          <p:cNvSpPr>
            <a:spLocks noChangeArrowheads="1"/>
          </p:cNvSpPr>
          <p:nvPr/>
        </p:nvSpPr>
        <p:spPr bwMode="auto">
          <a:xfrm>
            <a:off x="836613" y="412750"/>
            <a:ext cx="117871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rgbClr val="324863"/>
                </a:solidFill>
                <a:latin typeface="Palatino" pitchFamily="4" charset="0"/>
                <a:cs typeface="Calibri" panose="020F0502020204030204" pitchFamily="34" charset="0"/>
                <a:sym typeface="Palatino" pitchFamily="4" charset="0"/>
              </a:defRPr>
            </a:lvl1pPr>
            <a:lvl2pPr marL="37931725" indent="-37474525">
              <a:defRPr sz="3000">
                <a:solidFill>
                  <a:srgbClr val="324863"/>
                </a:solidFill>
                <a:latin typeface="Palatino" pitchFamily="4" charset="0"/>
                <a:cs typeface="Calibri" panose="020F0502020204030204" pitchFamily="34" charset="0"/>
                <a:sym typeface="Palatino" pitchFamily="4" charset="0"/>
              </a:defRPr>
            </a:lvl2pPr>
            <a:lvl3pPr>
              <a:defRPr sz="3000">
                <a:solidFill>
                  <a:srgbClr val="324863"/>
                </a:solidFill>
                <a:latin typeface="Palatino" pitchFamily="4" charset="0"/>
                <a:cs typeface="Calibri" panose="020F0502020204030204" pitchFamily="34" charset="0"/>
                <a:sym typeface="Palatino" pitchFamily="4" charset="0"/>
              </a:defRPr>
            </a:lvl3pPr>
            <a:lvl4pPr>
              <a:defRPr sz="3000">
                <a:solidFill>
                  <a:srgbClr val="324863"/>
                </a:solidFill>
                <a:latin typeface="Palatino" pitchFamily="4" charset="0"/>
                <a:cs typeface="Calibri" panose="020F0502020204030204" pitchFamily="34" charset="0"/>
                <a:sym typeface="Palatino" pitchFamily="4" charset="0"/>
              </a:defRPr>
            </a:lvl4pPr>
            <a:lvl5pPr>
              <a:defRPr sz="3000">
                <a:solidFill>
                  <a:srgbClr val="324863"/>
                </a:solidFill>
                <a:latin typeface="Palatino" pitchFamily="4" charset="0"/>
                <a:cs typeface="Calibri" panose="020F0502020204030204" pitchFamily="34" charset="0"/>
                <a:sym typeface="Palatino" pitchFamily="4" charset="0"/>
              </a:defRPr>
            </a:lvl5pPr>
            <a:lvl6pPr marL="4572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6pPr>
            <a:lvl7pPr marL="9144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7pPr>
            <a:lvl8pPr marL="13716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8pPr>
            <a:lvl9pPr marL="18288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9pPr>
          </a:lstStyle>
          <a:p>
            <a:r>
              <a:rPr lang="en-US" altLang="fr-FR"/>
              <a:t>Absorbable mesh and permanent mesh for complex abdominal wall:   </a:t>
            </a:r>
          </a:p>
          <a:p>
            <a:r>
              <a:rPr lang="en-US" altLang="fr-FR"/>
              <a:t>a multicenter prospective study</a:t>
            </a:r>
            <a:endParaRPr lang="it-IT" altLang="fr-FR"/>
          </a:p>
        </p:txBody>
      </p:sp>
      <p:pic>
        <p:nvPicPr>
          <p:cNvPr id="110601" name="Immagine 17" descr="NUEVA_FE_BAJA-5.jpg">
            <a:extLst>
              <a:ext uri="{FF2B5EF4-FFF2-40B4-BE49-F238E27FC236}">
                <a16:creationId xmlns:a16="http://schemas.microsoft.com/office/drawing/2014/main" id="{6484FD30-D53A-49A3-8C35-4488E52A4B6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69200" y="6324600"/>
            <a:ext cx="426720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02" name="Shape 151">
            <a:extLst>
              <a:ext uri="{FF2B5EF4-FFF2-40B4-BE49-F238E27FC236}">
                <a16:creationId xmlns:a16="http://schemas.microsoft.com/office/drawing/2014/main" id="{95A8F17B-30EE-4BD9-8B2A-B14EEEDE4D0E}"/>
              </a:ext>
            </a:extLst>
          </p:cNvPr>
          <p:cNvSpPr>
            <a:spLocks noChangeArrowheads="1"/>
          </p:cNvSpPr>
          <p:nvPr/>
        </p:nvSpPr>
        <p:spPr bwMode="auto">
          <a:xfrm>
            <a:off x="7416800" y="9236075"/>
            <a:ext cx="3197225"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defRPr sz="3000">
                <a:solidFill>
                  <a:srgbClr val="324863"/>
                </a:solidFill>
                <a:latin typeface="Palatino" pitchFamily="4" charset="0"/>
                <a:cs typeface="Calibri" panose="020F0502020204030204" pitchFamily="34" charset="0"/>
                <a:sym typeface="Palatino" pitchFamily="4" charset="0"/>
              </a:defRPr>
            </a:lvl1pPr>
            <a:lvl2pPr marL="37931725" indent="-37474525">
              <a:defRPr sz="3000">
                <a:solidFill>
                  <a:srgbClr val="324863"/>
                </a:solidFill>
                <a:latin typeface="Palatino" pitchFamily="4" charset="0"/>
                <a:cs typeface="Calibri" panose="020F0502020204030204" pitchFamily="34" charset="0"/>
                <a:sym typeface="Palatino" pitchFamily="4" charset="0"/>
              </a:defRPr>
            </a:lvl2pPr>
            <a:lvl3pPr>
              <a:defRPr sz="3000">
                <a:solidFill>
                  <a:srgbClr val="324863"/>
                </a:solidFill>
                <a:latin typeface="Palatino" pitchFamily="4" charset="0"/>
                <a:cs typeface="Calibri" panose="020F0502020204030204" pitchFamily="34" charset="0"/>
                <a:sym typeface="Palatino" pitchFamily="4" charset="0"/>
              </a:defRPr>
            </a:lvl3pPr>
            <a:lvl4pPr>
              <a:defRPr sz="3000">
                <a:solidFill>
                  <a:srgbClr val="324863"/>
                </a:solidFill>
                <a:latin typeface="Palatino" pitchFamily="4" charset="0"/>
                <a:cs typeface="Calibri" panose="020F0502020204030204" pitchFamily="34" charset="0"/>
                <a:sym typeface="Palatino" pitchFamily="4" charset="0"/>
              </a:defRPr>
            </a:lvl4pPr>
            <a:lvl5pPr>
              <a:defRPr sz="3000">
                <a:solidFill>
                  <a:srgbClr val="324863"/>
                </a:solidFill>
                <a:latin typeface="Palatino" pitchFamily="4" charset="0"/>
                <a:cs typeface="Calibri" panose="020F0502020204030204" pitchFamily="34" charset="0"/>
                <a:sym typeface="Palatino" pitchFamily="4" charset="0"/>
              </a:defRPr>
            </a:lvl5pPr>
            <a:lvl6pPr marL="4572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6pPr>
            <a:lvl7pPr marL="9144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7pPr>
            <a:lvl8pPr marL="13716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8pPr>
            <a:lvl9pPr marL="18288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9pPr>
          </a:lstStyle>
          <a:p>
            <a:r>
              <a:rPr lang="it-IT" altLang="fr-FR" sz="1800" b="1">
                <a:latin typeface="Helvetica" panose="020B0604020202030204" pitchFamily="34" charset="0"/>
                <a:sym typeface="Helvetica" panose="020B0604020202030204" pitchFamily="34" charset="0"/>
              </a:rPr>
              <a:t>LA FE HOSPITAL VALENCIA</a:t>
            </a:r>
          </a:p>
        </p:txBody>
      </p:sp>
      <p:sp>
        <p:nvSpPr>
          <p:cNvPr id="110603" name="Shape 152">
            <a:extLst>
              <a:ext uri="{FF2B5EF4-FFF2-40B4-BE49-F238E27FC236}">
                <a16:creationId xmlns:a16="http://schemas.microsoft.com/office/drawing/2014/main" id="{983F9CDA-332E-42A3-9EA1-C7C0F23A379A}"/>
              </a:ext>
            </a:extLst>
          </p:cNvPr>
          <p:cNvSpPr>
            <a:spLocks noChangeArrowheads="1"/>
          </p:cNvSpPr>
          <p:nvPr/>
        </p:nvSpPr>
        <p:spPr bwMode="auto">
          <a:xfrm>
            <a:off x="10541000" y="9220200"/>
            <a:ext cx="198755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defRPr sz="3000">
                <a:solidFill>
                  <a:srgbClr val="324863"/>
                </a:solidFill>
                <a:latin typeface="Palatino" pitchFamily="4" charset="0"/>
                <a:cs typeface="Calibri" panose="020F0502020204030204" pitchFamily="34" charset="0"/>
                <a:sym typeface="Palatino" pitchFamily="4" charset="0"/>
              </a:defRPr>
            </a:lvl1pPr>
            <a:lvl2pPr marL="37931725" indent="-37474525">
              <a:defRPr sz="3000">
                <a:solidFill>
                  <a:srgbClr val="324863"/>
                </a:solidFill>
                <a:latin typeface="Palatino" pitchFamily="4" charset="0"/>
                <a:cs typeface="Calibri" panose="020F0502020204030204" pitchFamily="34" charset="0"/>
                <a:sym typeface="Palatino" pitchFamily="4" charset="0"/>
              </a:defRPr>
            </a:lvl2pPr>
            <a:lvl3pPr>
              <a:defRPr sz="3000">
                <a:solidFill>
                  <a:srgbClr val="324863"/>
                </a:solidFill>
                <a:latin typeface="Palatino" pitchFamily="4" charset="0"/>
                <a:cs typeface="Calibri" panose="020F0502020204030204" pitchFamily="34" charset="0"/>
                <a:sym typeface="Palatino" pitchFamily="4" charset="0"/>
              </a:defRPr>
            </a:lvl3pPr>
            <a:lvl4pPr>
              <a:defRPr sz="3000">
                <a:solidFill>
                  <a:srgbClr val="324863"/>
                </a:solidFill>
                <a:latin typeface="Palatino" pitchFamily="4" charset="0"/>
                <a:cs typeface="Calibri" panose="020F0502020204030204" pitchFamily="34" charset="0"/>
                <a:sym typeface="Palatino" pitchFamily="4" charset="0"/>
              </a:defRPr>
            </a:lvl4pPr>
            <a:lvl5pPr>
              <a:defRPr sz="3000">
                <a:solidFill>
                  <a:srgbClr val="324863"/>
                </a:solidFill>
                <a:latin typeface="Palatino" pitchFamily="4" charset="0"/>
                <a:cs typeface="Calibri" panose="020F0502020204030204" pitchFamily="34" charset="0"/>
                <a:sym typeface="Palatino" pitchFamily="4" charset="0"/>
              </a:defRPr>
            </a:lvl5pPr>
            <a:lvl6pPr marL="4572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6pPr>
            <a:lvl7pPr marL="9144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7pPr>
            <a:lvl8pPr marL="13716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8pPr>
            <a:lvl9pPr marL="18288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9pPr>
          </a:lstStyle>
          <a:p>
            <a:r>
              <a:rPr lang="it-IT" altLang="fr-FR" sz="1800" b="1">
                <a:solidFill>
                  <a:srgbClr val="011993"/>
                </a:solidFill>
                <a:latin typeface="Helvetica" panose="020B0604020202030204" pitchFamily="34" charset="0"/>
                <a:sym typeface="Helvetica" panose="020B0604020202030204" pitchFamily="34" charset="0"/>
              </a:rPr>
              <a:t>P. Garcia Pastore</a:t>
            </a:r>
          </a:p>
          <a:p>
            <a:endParaRPr lang="it-IT" altLang="fr-FR" sz="1800" b="1">
              <a:solidFill>
                <a:srgbClr val="011993"/>
              </a:solidFill>
              <a:latin typeface="Helvetica" panose="020B0604020202030204" pitchFamily="34" charset="0"/>
              <a:sym typeface="Helvetica" panose="020B0604020202030204" pitchFamily="34" charset="0"/>
            </a:endParaRPr>
          </a:p>
        </p:txBody>
      </p:sp>
      <p:sp>
        <p:nvSpPr>
          <p:cNvPr id="110604" name="CasellaDiTesto 21">
            <a:extLst>
              <a:ext uri="{FF2B5EF4-FFF2-40B4-BE49-F238E27FC236}">
                <a16:creationId xmlns:a16="http://schemas.microsoft.com/office/drawing/2014/main" id="{B26D22E1-071E-4264-87B3-CBCBF71E2672}"/>
              </a:ext>
            </a:extLst>
          </p:cNvPr>
          <p:cNvSpPr txBox="1">
            <a:spLocks noChangeArrowheads="1"/>
          </p:cNvSpPr>
          <p:nvPr/>
        </p:nvSpPr>
        <p:spPr bwMode="auto">
          <a:xfrm>
            <a:off x="1701800" y="1808163"/>
            <a:ext cx="510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rgbClr val="324863"/>
                </a:solidFill>
                <a:latin typeface="Palatino" pitchFamily="4" charset="0"/>
                <a:cs typeface="Calibri" panose="020F0502020204030204" pitchFamily="34" charset="0"/>
                <a:sym typeface="Palatino" pitchFamily="4" charset="0"/>
              </a:defRPr>
            </a:lvl1pPr>
            <a:lvl2pPr marL="37931725" indent="-37474525">
              <a:defRPr sz="3000">
                <a:solidFill>
                  <a:srgbClr val="324863"/>
                </a:solidFill>
                <a:latin typeface="Palatino" pitchFamily="4" charset="0"/>
                <a:cs typeface="Calibri" panose="020F0502020204030204" pitchFamily="34" charset="0"/>
                <a:sym typeface="Palatino" pitchFamily="4" charset="0"/>
              </a:defRPr>
            </a:lvl2pPr>
            <a:lvl3pPr>
              <a:defRPr sz="3000">
                <a:solidFill>
                  <a:srgbClr val="324863"/>
                </a:solidFill>
                <a:latin typeface="Palatino" pitchFamily="4" charset="0"/>
                <a:cs typeface="Calibri" panose="020F0502020204030204" pitchFamily="34" charset="0"/>
                <a:sym typeface="Palatino" pitchFamily="4" charset="0"/>
              </a:defRPr>
            </a:lvl3pPr>
            <a:lvl4pPr>
              <a:defRPr sz="3000">
                <a:solidFill>
                  <a:srgbClr val="324863"/>
                </a:solidFill>
                <a:latin typeface="Palatino" pitchFamily="4" charset="0"/>
                <a:cs typeface="Calibri" panose="020F0502020204030204" pitchFamily="34" charset="0"/>
                <a:sym typeface="Palatino" pitchFamily="4" charset="0"/>
              </a:defRPr>
            </a:lvl4pPr>
            <a:lvl5pPr>
              <a:defRPr sz="3000">
                <a:solidFill>
                  <a:srgbClr val="324863"/>
                </a:solidFill>
                <a:latin typeface="Palatino" pitchFamily="4" charset="0"/>
                <a:cs typeface="Calibri" panose="020F0502020204030204" pitchFamily="34" charset="0"/>
                <a:sym typeface="Palatino" pitchFamily="4" charset="0"/>
              </a:defRPr>
            </a:lvl5pPr>
            <a:lvl6pPr marL="4572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6pPr>
            <a:lvl7pPr marL="9144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7pPr>
            <a:lvl8pPr marL="13716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8pPr>
            <a:lvl9pPr marL="18288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9pPr>
          </a:lstStyle>
          <a:p>
            <a:r>
              <a:rPr lang="it-IT" altLang="fr-FR" sz="3200">
                <a:solidFill>
                  <a:srgbClr val="000090"/>
                </a:solidFill>
                <a:latin typeface="Britannic Bold" panose="020B0903060703020204" pitchFamily="34" charset="0"/>
              </a:rPr>
              <a:t>169 PATIENTS</a:t>
            </a:r>
          </a:p>
        </p:txBody>
      </p:sp>
      <p:sp>
        <p:nvSpPr>
          <p:cNvPr id="110605" name="Shape 144">
            <a:extLst>
              <a:ext uri="{FF2B5EF4-FFF2-40B4-BE49-F238E27FC236}">
                <a16:creationId xmlns:a16="http://schemas.microsoft.com/office/drawing/2014/main" id="{4EAFF5C3-744D-4F39-AB24-83879202DD85}"/>
              </a:ext>
            </a:extLst>
          </p:cNvPr>
          <p:cNvSpPr>
            <a:spLocks noChangeArrowheads="1"/>
          </p:cNvSpPr>
          <p:nvPr/>
        </p:nvSpPr>
        <p:spPr bwMode="auto">
          <a:xfrm>
            <a:off x="2235200" y="9374188"/>
            <a:ext cx="3733800"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lvl1pPr>
              <a:defRPr sz="3000">
                <a:solidFill>
                  <a:srgbClr val="324863"/>
                </a:solidFill>
                <a:latin typeface="Palatino" pitchFamily="4" charset="0"/>
                <a:cs typeface="Calibri" panose="020F0502020204030204" pitchFamily="34" charset="0"/>
                <a:sym typeface="Palatino" pitchFamily="4" charset="0"/>
              </a:defRPr>
            </a:lvl1pPr>
            <a:lvl2pPr marL="37931725" indent="-37474525">
              <a:defRPr sz="3000">
                <a:solidFill>
                  <a:srgbClr val="324863"/>
                </a:solidFill>
                <a:latin typeface="Palatino" pitchFamily="4" charset="0"/>
                <a:cs typeface="Calibri" panose="020F0502020204030204" pitchFamily="34" charset="0"/>
                <a:sym typeface="Palatino" pitchFamily="4" charset="0"/>
              </a:defRPr>
            </a:lvl2pPr>
            <a:lvl3pPr>
              <a:defRPr sz="3000">
                <a:solidFill>
                  <a:srgbClr val="324863"/>
                </a:solidFill>
                <a:latin typeface="Palatino" pitchFamily="4" charset="0"/>
                <a:cs typeface="Calibri" panose="020F0502020204030204" pitchFamily="34" charset="0"/>
                <a:sym typeface="Palatino" pitchFamily="4" charset="0"/>
              </a:defRPr>
            </a:lvl3pPr>
            <a:lvl4pPr>
              <a:defRPr sz="3000">
                <a:solidFill>
                  <a:srgbClr val="324863"/>
                </a:solidFill>
                <a:latin typeface="Palatino" pitchFamily="4" charset="0"/>
                <a:cs typeface="Calibri" panose="020F0502020204030204" pitchFamily="34" charset="0"/>
                <a:sym typeface="Palatino" pitchFamily="4" charset="0"/>
              </a:defRPr>
            </a:lvl4pPr>
            <a:lvl5pPr>
              <a:defRPr sz="3000">
                <a:solidFill>
                  <a:srgbClr val="324863"/>
                </a:solidFill>
                <a:latin typeface="Palatino" pitchFamily="4" charset="0"/>
                <a:cs typeface="Calibri" panose="020F0502020204030204" pitchFamily="34" charset="0"/>
                <a:sym typeface="Palatino" pitchFamily="4" charset="0"/>
              </a:defRPr>
            </a:lvl5pPr>
            <a:lvl6pPr marL="4572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6pPr>
            <a:lvl7pPr marL="9144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7pPr>
            <a:lvl8pPr marL="13716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8pPr>
            <a:lvl9pPr marL="18288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9pPr>
          </a:lstStyle>
          <a:p>
            <a:r>
              <a:rPr lang="it-IT" altLang="fr-FR" sz="1800" b="1">
                <a:solidFill>
                  <a:srgbClr val="011993"/>
                </a:solidFill>
                <a:latin typeface="Helvetica" panose="020B0604020202030204" pitchFamily="34" charset="0"/>
                <a:sym typeface="Helvetica" panose="020B0604020202030204" pitchFamily="34" charset="0"/>
              </a:rPr>
              <a:t>J. López-Monclús V. Turrión</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Schermata 2018-09-30 alle 21.35.00.png">
            <a:extLst>
              <a:ext uri="{FF2B5EF4-FFF2-40B4-BE49-F238E27FC236}">
                <a16:creationId xmlns:a16="http://schemas.microsoft.com/office/drawing/2014/main" id="{6F536B36-DCC6-4911-80F4-F229B03ADD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2200" y="152400"/>
            <a:ext cx="10896600" cy="954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olo 1">
            <a:extLst>
              <a:ext uri="{FF2B5EF4-FFF2-40B4-BE49-F238E27FC236}">
                <a16:creationId xmlns:a16="http://schemas.microsoft.com/office/drawing/2014/main" id="{14BD87B9-F594-4F11-8B17-D19E0F21FF10}"/>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it-IT" altLang="fr-FR"/>
              <a:t>Our indications</a:t>
            </a:r>
          </a:p>
        </p:txBody>
      </p:sp>
      <p:sp>
        <p:nvSpPr>
          <p:cNvPr id="112643" name="Segnaposto contenuto 2">
            <a:extLst>
              <a:ext uri="{FF2B5EF4-FFF2-40B4-BE49-F238E27FC236}">
                <a16:creationId xmlns:a16="http://schemas.microsoft.com/office/drawing/2014/main" id="{6D96D0A1-6655-40BB-9043-F25F01A482AA}"/>
              </a:ext>
            </a:extLst>
          </p:cNvPr>
          <p:cNvSpPr>
            <a:spLocks noGrp="1"/>
          </p:cNvSpPr>
          <p:nvPr>
            <p:ph idx="1"/>
          </p:nvPr>
        </p:nvSpPr>
        <p:spPr bwMode="auto">
          <a:xfrm>
            <a:off x="287338" y="1876425"/>
            <a:ext cx="12066587" cy="6435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it-IT" altLang="fr-FR"/>
          </a:p>
          <a:p>
            <a:pPr>
              <a:buFont typeface="Arial" panose="020B0604020202020204" pitchFamily="34" charset="0"/>
              <a:buNone/>
            </a:pPr>
            <a:endParaRPr lang="it-IT" altLang="fr-FR"/>
          </a:p>
          <a:p>
            <a:r>
              <a:rPr lang="it-IT" altLang="fr-FR"/>
              <a:t>Complex ventral hernia (</a:t>
            </a:r>
            <a:r>
              <a:rPr lang="it-IT" altLang="fr-FR" i="1"/>
              <a:t>real loss of substance</a:t>
            </a:r>
            <a:r>
              <a:rPr lang="it-IT" altLang="fr-FR"/>
              <a:t>)</a:t>
            </a:r>
          </a:p>
          <a:p>
            <a:r>
              <a:rPr lang="it-IT" altLang="fr-FR"/>
              <a:t>Nonmidline (</a:t>
            </a:r>
            <a:r>
              <a:rPr lang="it-IT" altLang="fr-FR" i="1"/>
              <a:t>lateral,lumbar, subcostal etc</a:t>
            </a:r>
            <a:r>
              <a:rPr lang="it-IT" altLang="fr-FR"/>
              <a:t>.) ventral hernias</a:t>
            </a:r>
          </a:p>
          <a:p>
            <a:r>
              <a:rPr lang="it-IT" altLang="fr-FR"/>
              <a:t>Lumbar hernia</a:t>
            </a:r>
          </a:p>
          <a:p>
            <a:r>
              <a:rPr lang="it-IT" altLang="fr-FR"/>
              <a:t>Parastomal hernias</a:t>
            </a:r>
          </a:p>
          <a:p>
            <a:endParaRPr lang="it-IT" altLang="fr-FR"/>
          </a:p>
          <a:p>
            <a:endParaRPr lang="it-IT" altLang="fr-FR"/>
          </a:p>
          <a:p>
            <a:endParaRPr lang="it-IT" altLang="fr-F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1" descr="foto 2.jpeg">
            <a:extLst>
              <a:ext uri="{FF2B5EF4-FFF2-40B4-BE49-F238E27FC236}">
                <a16:creationId xmlns:a16="http://schemas.microsoft.com/office/drawing/2014/main" id="{C791F872-1821-45DA-8903-DF6E42B81B6E}"/>
              </a:ext>
            </a:extLst>
          </p:cNvPr>
          <p:cNvPicPr>
            <a:picLocks noChangeAspect="1"/>
          </p:cNvPicPr>
          <p:nvPr/>
        </p:nvPicPr>
        <p:blipFill>
          <a:blip r:embed="rId2">
            <a:extLst>
              <a:ext uri="{28A0092B-C50C-407E-A947-70E740481C1C}">
                <a14:useLocalDpi xmlns:a14="http://schemas.microsoft.com/office/drawing/2010/main" val="0"/>
              </a:ext>
            </a:extLst>
          </a:blip>
          <a:srcRect l="3226" r="3226"/>
          <a:stretch>
            <a:fillRect/>
          </a:stretch>
        </p:blipFill>
        <p:spPr bwMode="auto">
          <a:xfrm>
            <a:off x="368300" y="444500"/>
            <a:ext cx="6121400" cy="872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13667" name="Picture 2" descr="foto 1.jpeg">
            <a:extLst>
              <a:ext uri="{FF2B5EF4-FFF2-40B4-BE49-F238E27FC236}">
                <a16:creationId xmlns:a16="http://schemas.microsoft.com/office/drawing/2014/main" id="{8AD04F1B-8685-4EEE-8CC6-EB01029EBA8A}"/>
              </a:ext>
            </a:extLst>
          </p:cNvPr>
          <p:cNvPicPr>
            <a:picLocks noChangeAspect="1"/>
          </p:cNvPicPr>
          <p:nvPr/>
        </p:nvPicPr>
        <p:blipFill>
          <a:blip r:embed="rId3">
            <a:extLst>
              <a:ext uri="{28A0092B-C50C-407E-A947-70E740481C1C}">
                <a14:useLocalDpi xmlns:a14="http://schemas.microsoft.com/office/drawing/2010/main" val="0"/>
              </a:ext>
            </a:extLst>
          </a:blip>
          <a:srcRect l="3088" r="3088"/>
          <a:stretch>
            <a:fillRect/>
          </a:stretch>
        </p:blipFill>
        <p:spPr bwMode="auto">
          <a:xfrm>
            <a:off x="6492875" y="442913"/>
            <a:ext cx="6138863" cy="872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1" descr="foto 1-2.jpeg">
            <a:extLst>
              <a:ext uri="{FF2B5EF4-FFF2-40B4-BE49-F238E27FC236}">
                <a16:creationId xmlns:a16="http://schemas.microsoft.com/office/drawing/2014/main" id="{73224061-7517-4026-9EA7-A955CCBB358B}"/>
              </a:ext>
            </a:extLst>
          </p:cNvPr>
          <p:cNvPicPr>
            <a:picLocks noChangeAspect="1"/>
          </p:cNvPicPr>
          <p:nvPr/>
        </p:nvPicPr>
        <p:blipFill>
          <a:blip r:embed="rId2">
            <a:extLst>
              <a:ext uri="{28A0092B-C50C-407E-A947-70E740481C1C}">
                <a14:useLocalDpi xmlns:a14="http://schemas.microsoft.com/office/drawing/2010/main" val="0"/>
              </a:ext>
            </a:extLst>
          </a:blip>
          <a:srcRect l="3226" r="3226"/>
          <a:stretch>
            <a:fillRect/>
          </a:stretch>
        </p:blipFill>
        <p:spPr bwMode="auto">
          <a:xfrm>
            <a:off x="368300" y="444500"/>
            <a:ext cx="6121400" cy="872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14691" name="Picture 2" descr="foto 2-2.jpeg">
            <a:extLst>
              <a:ext uri="{FF2B5EF4-FFF2-40B4-BE49-F238E27FC236}">
                <a16:creationId xmlns:a16="http://schemas.microsoft.com/office/drawing/2014/main" id="{55D511D2-C0CF-45F5-8217-0F8943F962FF}"/>
              </a:ext>
            </a:extLst>
          </p:cNvPr>
          <p:cNvPicPr>
            <a:picLocks noChangeAspect="1"/>
          </p:cNvPicPr>
          <p:nvPr/>
        </p:nvPicPr>
        <p:blipFill>
          <a:blip r:embed="rId3">
            <a:extLst>
              <a:ext uri="{28A0092B-C50C-407E-A947-70E740481C1C}">
                <a14:useLocalDpi xmlns:a14="http://schemas.microsoft.com/office/drawing/2010/main" val="0"/>
              </a:ext>
            </a:extLst>
          </a:blip>
          <a:srcRect l="3088" r="3088"/>
          <a:stretch>
            <a:fillRect/>
          </a:stretch>
        </p:blipFill>
        <p:spPr bwMode="auto">
          <a:xfrm>
            <a:off x="6492875" y="442913"/>
            <a:ext cx="6138863" cy="872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p:dissolve/>
  </p:transition>
</p:sld>
</file>

<file path=ppt/slides/slide25.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pic>
        <p:nvPicPr>
          <p:cNvPr id="115714" name="IMG_5839.MOV" descr="/Volumes/TOSHIBA EXT/Component separation_giuseppe/component separation/IMG_5839.MOV">
            <a:hlinkClick r:id="" action="ppaction://media"/>
            <a:extLst>
              <a:ext uri="{FF2B5EF4-FFF2-40B4-BE49-F238E27FC236}">
                <a16:creationId xmlns:a16="http://schemas.microsoft.com/office/drawing/2014/main" id="{02533DCE-F924-459D-AB9B-8667DD3191B1}"/>
              </a:ext>
            </a:extLst>
          </p:cNvPr>
          <p:cNvPicPr>
            <a:picLocks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3913188" y="339725"/>
            <a:ext cx="5176837" cy="919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157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Prev" delay="0">
                      <p:tgtEl>
                        <p:sldTgt/>
                      </p:tgtEl>
                    </p:cond>
                  </p:endCondLst>
                </p:cTn>
                <p:tgtEl>
                  <p:spTgt spid="115714"/>
                </p:tgtEl>
              </p:cMediaNode>
            </p:video>
            <p:seq concurrent="1" nextAc="seek">
              <p:cTn id="8" restart="whenNotActive" fill="hold" evtFilter="cancelBubble" nodeType="interactiveSeq">
                <p:stCondLst>
                  <p:cond evt="onClick" delay="0">
                    <p:tgtEl>
                      <p:spTgt spid="11571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15714"/>
                                        </p:tgtEl>
                                      </p:cBhvr>
                                    </p:cmd>
                                  </p:childTnLst>
                                </p:cTn>
                              </p:par>
                            </p:childTnLst>
                          </p:cTn>
                        </p:par>
                      </p:childTnLst>
                    </p:cTn>
                  </p:par>
                </p:childTnLst>
              </p:cTn>
              <p:nextCondLst>
                <p:cond evt="onClick" delay="0">
                  <p:tgtEl>
                    <p:spTgt spid="11571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Immagine 1" descr="IMG_7667.jpg">
            <a:extLst>
              <a:ext uri="{FF2B5EF4-FFF2-40B4-BE49-F238E27FC236}">
                <a16:creationId xmlns:a16="http://schemas.microsoft.com/office/drawing/2014/main" id="{60C1F063-4629-43D2-8739-4A6A4A406B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092200"/>
            <a:ext cx="6400800" cy="853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descr="IMG_7823.jpg">
            <a:extLst>
              <a:ext uri="{FF2B5EF4-FFF2-40B4-BE49-F238E27FC236}">
                <a16:creationId xmlns:a16="http://schemas.microsoft.com/office/drawing/2014/main" id="{8F0BDC1F-CD9E-475A-89BA-B4AC85B985C8}"/>
              </a:ext>
            </a:extLst>
          </p:cNvPr>
          <p:cNvPicPr>
            <a:picLocks noChangeAspect="1"/>
          </p:cNvPicPr>
          <p:nvPr/>
        </p:nvPicPr>
        <p:blipFill>
          <a:blip r:embed="rId3">
            <a:extLst/>
          </a:blip>
          <a:srcRect/>
          <a:stretch>
            <a:fillRect/>
          </a:stretch>
        </p:blipFill>
        <p:spPr bwMode="auto">
          <a:xfrm>
            <a:off x="6616700" y="1117600"/>
            <a:ext cx="6362700" cy="8483600"/>
          </a:xfrm>
          <a:prstGeom prst="rect">
            <a:avLst/>
          </a:prstGeom>
          <a:ln w="88900" cap="sq" cmpd="thickThin">
            <a:solidFill>
              <a:srgbClr val="000000"/>
            </a:solidFill>
            <a:prstDash val="solid"/>
            <a:miter lim="800000"/>
          </a:ln>
          <a:effectLst>
            <a:innerShdw blurRad="76200">
              <a:srgbClr val="000000"/>
            </a:innerShdw>
          </a:effectLs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IMG_7698.mp4" descr="Volume:TAR Barcelona:IMG_7698.mp4">
            <a:hlinkClick r:id="" action="ppaction://media"/>
            <a:extLst>
              <a:ext uri="{FF2B5EF4-FFF2-40B4-BE49-F238E27FC236}">
                <a16:creationId xmlns:a16="http://schemas.microsoft.com/office/drawing/2014/main" id="{FF796519-CA0D-4E87-A3C6-7F37A25624E9}"/>
              </a:ext>
            </a:extLst>
          </p:cNvPr>
          <p:cNvPicPr>
            <a:picLocks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9050" y="628650"/>
            <a:ext cx="13004800" cy="822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776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17762"/>
                                        </p:tgtEl>
                                      </p:cBhvr>
                                    </p:cmd>
                                  </p:childTnLst>
                                </p:cTn>
                              </p:par>
                            </p:childTnLst>
                          </p:cTn>
                        </p:par>
                      </p:childTnLst>
                    </p:cTn>
                  </p:par>
                </p:childTnLst>
              </p:cTn>
              <p:nextCondLst>
                <p:cond evt="onClick" delay="0">
                  <p:tgtEl>
                    <p:spTgt spid="117762"/>
                  </p:tgtEl>
                </p:cond>
              </p:nextCondLst>
            </p:seq>
            <p:video>
              <p:cMediaNode vol="80000">
                <p:cTn id="7" fill="hold" display="0">
                  <p:stCondLst>
                    <p:cond delay="indefinite"/>
                  </p:stCondLst>
                </p:cTn>
                <p:tgtEl>
                  <p:spTgt spid="11776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Segnaposto contenuto 3" descr="IMG_0107.jpg">
            <a:extLst>
              <a:ext uri="{FF2B5EF4-FFF2-40B4-BE49-F238E27FC236}">
                <a16:creationId xmlns:a16="http://schemas.microsoft.com/office/drawing/2014/main" id="{23F94772-B9F7-4B6C-BDD1-B5A44FC7B6D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58900" y="822325"/>
            <a:ext cx="10644188" cy="7983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Immagine 4" descr="IMG_0094.jpg">
            <a:extLst>
              <a:ext uri="{FF2B5EF4-FFF2-40B4-BE49-F238E27FC236}">
                <a16:creationId xmlns:a16="http://schemas.microsoft.com/office/drawing/2014/main" id="{2CAD85F1-7A34-48EA-8817-40E3F084FC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02150" y="3376613"/>
            <a:ext cx="8207375" cy="615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1" name="Segnaposto contenuto 3" descr="IMG_0093.jpg">
            <a:extLst>
              <a:ext uri="{FF2B5EF4-FFF2-40B4-BE49-F238E27FC236}">
                <a16:creationId xmlns:a16="http://schemas.microsoft.com/office/drawing/2014/main" id="{CBEA2F9F-13AD-4EA3-8D15-A07124C2146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5900" y="0"/>
            <a:ext cx="7000875" cy="5251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D6D2A575-8418-4AFD-86CA-01F4EC14C1A8}"/>
              </a:ext>
            </a:extLst>
          </p:cNvPr>
          <p:cNvSpPr>
            <a:spLocks noGrp="1" noChangeArrowheads="1"/>
          </p:cNvSpPr>
          <p:nvPr>
            <p:ph type="ctrTitle" idx="4294967295"/>
          </p:nvPr>
        </p:nvSpPr>
        <p:spPr bwMode="auto">
          <a:xfrm>
            <a:off x="73025" y="2400300"/>
            <a:ext cx="12931775" cy="1828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331788" eaLnBrk="1"/>
            <a:r>
              <a:rPr lang="it-IT" altLang="fr-FR" sz="4000" b="1" i="1">
                <a:solidFill>
                  <a:srgbClr val="1F2D3E"/>
                </a:solidFill>
                <a:latin typeface="Didot" pitchFamily="4" charset="0"/>
                <a:sym typeface="Didot" pitchFamily="4" charset="0"/>
              </a:rPr>
              <a:t>Outcome of abdominal wall reconstruction using bioA tissue reinforcement and 3D configuration of permanent meshes; a single center experience projected in a multi-center prospective study</a:t>
            </a:r>
            <a:endParaRPr lang="it-IT" altLang="fr-FR" sz="4400" i="1">
              <a:solidFill>
                <a:srgbClr val="1F2D3E"/>
              </a:solidFill>
              <a:latin typeface="Didot" pitchFamily="4" charset="0"/>
              <a:sym typeface="Didot" pitchFamily="4" charset="0"/>
            </a:endParaRPr>
          </a:p>
        </p:txBody>
      </p:sp>
      <p:sp>
        <p:nvSpPr>
          <p:cNvPr id="92163" name="Rectangle 3">
            <a:extLst>
              <a:ext uri="{FF2B5EF4-FFF2-40B4-BE49-F238E27FC236}">
                <a16:creationId xmlns:a16="http://schemas.microsoft.com/office/drawing/2014/main" id="{9CF59F8D-C430-42D4-B38C-CC05B9945B8D}"/>
              </a:ext>
            </a:extLst>
          </p:cNvPr>
          <p:cNvSpPr>
            <a:spLocks noGrp="1" noChangeArrowheads="1"/>
          </p:cNvSpPr>
          <p:nvPr>
            <p:ph type="subTitle" idx="4294967295"/>
          </p:nvPr>
        </p:nvSpPr>
        <p:spPr bwMode="auto">
          <a:xfrm>
            <a:off x="7294563" y="5813425"/>
            <a:ext cx="3341687" cy="712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r" defTabSz="484188" eaLnBrk="1">
              <a:spcBef>
                <a:spcPts val="800"/>
              </a:spcBef>
              <a:buSzTx/>
              <a:buFontTx/>
              <a:buNone/>
            </a:pPr>
            <a:r>
              <a:rPr lang="it-IT" altLang="fr-FR" sz="3200">
                <a:solidFill>
                  <a:srgbClr val="5C86B9"/>
                </a:solidFill>
                <a:latin typeface="Palatino" pitchFamily="4" charset="0"/>
                <a:sym typeface="Palatino" pitchFamily="4" charset="0"/>
              </a:rPr>
              <a:t>Diego Cuccurullo</a:t>
            </a:r>
            <a:endParaRPr lang="it-IT" altLang="fr-FR" sz="2400">
              <a:latin typeface="Palatino" pitchFamily="4" charset="0"/>
              <a:sym typeface="Palatino" pitchFamily="4" charset="0"/>
            </a:endParaRPr>
          </a:p>
        </p:txBody>
      </p:sp>
      <p:pic>
        <p:nvPicPr>
          <p:cNvPr id="92164" name="Picture 4" descr="image4.png">
            <a:extLst>
              <a:ext uri="{FF2B5EF4-FFF2-40B4-BE49-F238E27FC236}">
                <a16:creationId xmlns:a16="http://schemas.microsoft.com/office/drawing/2014/main" id="{8E68E0BC-F264-4C66-8FD8-A2F15B5CD3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11738" y="7540625"/>
            <a:ext cx="12747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92165" name="Shape 41">
            <a:extLst>
              <a:ext uri="{FF2B5EF4-FFF2-40B4-BE49-F238E27FC236}">
                <a16:creationId xmlns:a16="http://schemas.microsoft.com/office/drawing/2014/main" id="{F0CB97CD-0F47-4078-A24B-C1676E823D7B}"/>
              </a:ext>
            </a:extLst>
          </p:cNvPr>
          <p:cNvSpPr txBox="1">
            <a:spLocks/>
          </p:cNvSpPr>
          <p:nvPr/>
        </p:nvSpPr>
        <p:spPr bwMode="auto">
          <a:xfrm>
            <a:off x="6532563" y="6819900"/>
            <a:ext cx="5832475"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b"/>
          <a:lstStyle>
            <a:lvl1pPr defTabSz="409575">
              <a:defRPr sz="3000">
                <a:solidFill>
                  <a:srgbClr val="324863"/>
                </a:solidFill>
                <a:latin typeface="Palatino" pitchFamily="4" charset="0"/>
                <a:cs typeface="Calibri" panose="020F0502020204030204" pitchFamily="34" charset="0"/>
                <a:sym typeface="Palatino" pitchFamily="4" charset="0"/>
              </a:defRPr>
            </a:lvl1pPr>
            <a:lvl2pPr marL="37931725" indent="-37474525" defTabSz="409575">
              <a:defRPr sz="3000">
                <a:solidFill>
                  <a:srgbClr val="324863"/>
                </a:solidFill>
                <a:latin typeface="Palatino" pitchFamily="4" charset="0"/>
                <a:cs typeface="Calibri" panose="020F0502020204030204" pitchFamily="34" charset="0"/>
                <a:sym typeface="Palatino" pitchFamily="4" charset="0"/>
              </a:defRPr>
            </a:lvl2pPr>
            <a:lvl3pPr>
              <a:defRPr sz="3000">
                <a:solidFill>
                  <a:srgbClr val="324863"/>
                </a:solidFill>
                <a:latin typeface="Palatino" pitchFamily="4" charset="0"/>
                <a:cs typeface="Calibri" panose="020F0502020204030204" pitchFamily="34" charset="0"/>
                <a:sym typeface="Palatino" pitchFamily="4" charset="0"/>
              </a:defRPr>
            </a:lvl3pPr>
            <a:lvl4pPr>
              <a:defRPr sz="3000">
                <a:solidFill>
                  <a:srgbClr val="324863"/>
                </a:solidFill>
                <a:latin typeface="Palatino" pitchFamily="4" charset="0"/>
                <a:cs typeface="Calibri" panose="020F0502020204030204" pitchFamily="34" charset="0"/>
                <a:sym typeface="Palatino" pitchFamily="4" charset="0"/>
              </a:defRPr>
            </a:lvl4pPr>
            <a:lvl5pPr>
              <a:defRPr sz="3000">
                <a:solidFill>
                  <a:srgbClr val="324863"/>
                </a:solidFill>
                <a:latin typeface="Palatino" pitchFamily="4" charset="0"/>
                <a:cs typeface="Calibri" panose="020F0502020204030204" pitchFamily="34" charset="0"/>
                <a:sym typeface="Palatino" pitchFamily="4" charset="0"/>
              </a:defRPr>
            </a:lvl5pPr>
            <a:lvl6pPr marL="4572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6pPr>
            <a:lvl7pPr marL="9144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7pPr>
            <a:lvl8pPr marL="13716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8pPr>
            <a:lvl9pPr marL="18288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9pPr>
          </a:lstStyle>
          <a:p>
            <a:pPr algn="ctr">
              <a:lnSpc>
                <a:spcPct val="90000"/>
              </a:lnSpc>
            </a:pPr>
            <a:endParaRPr lang="it-IT" altLang="fr-FR" sz="1400">
              <a:solidFill>
                <a:srgbClr val="000000"/>
              </a:solidFill>
              <a:latin typeface="Arial Narrow" panose="020B0606020202030204" pitchFamily="34" charset="0"/>
              <a:sym typeface="Helvetica Neue Light" pitchFamily="4" charset="0"/>
            </a:endParaRPr>
          </a:p>
          <a:p>
            <a:pPr algn="ctr">
              <a:lnSpc>
                <a:spcPct val="90000"/>
              </a:lnSpc>
            </a:pPr>
            <a:endParaRPr lang="it-IT" altLang="fr-FR" sz="1400">
              <a:solidFill>
                <a:srgbClr val="000000"/>
              </a:solidFill>
              <a:latin typeface="Arial Narrow" panose="020B0606020202030204" pitchFamily="34" charset="0"/>
              <a:sym typeface="Helvetica Neue Light" pitchFamily="4" charset="0"/>
            </a:endParaRPr>
          </a:p>
          <a:p>
            <a:pPr algn="ctr">
              <a:lnSpc>
                <a:spcPct val="90000"/>
              </a:lnSpc>
            </a:pPr>
            <a:endParaRPr lang="it-IT" altLang="fr-FR" sz="1400">
              <a:solidFill>
                <a:srgbClr val="000000"/>
              </a:solidFill>
              <a:latin typeface="Arial Narrow" panose="020B0606020202030204" pitchFamily="34" charset="0"/>
              <a:sym typeface="Helvetica Neue Light" pitchFamily="4" charset="0"/>
            </a:endParaRPr>
          </a:p>
          <a:p>
            <a:pPr algn="ctr">
              <a:lnSpc>
                <a:spcPct val="90000"/>
              </a:lnSpc>
            </a:pPr>
            <a:r>
              <a:rPr lang="it-IT" altLang="fr-FR" sz="1800">
                <a:solidFill>
                  <a:srgbClr val="000000"/>
                </a:solidFill>
                <a:sym typeface="Helvetica Neue Light" pitchFamily="4" charset="0"/>
              </a:rPr>
              <a:t>AORN Ospedali dei Colli – Monaldi Hospital – Naples</a:t>
            </a:r>
          </a:p>
          <a:p>
            <a:pPr algn="ctr">
              <a:lnSpc>
                <a:spcPct val="90000"/>
              </a:lnSpc>
            </a:pPr>
            <a:r>
              <a:rPr lang="it-IT" altLang="fr-FR" sz="1800">
                <a:solidFill>
                  <a:srgbClr val="000000"/>
                </a:solidFill>
                <a:sym typeface="Helvetica Neue Light" pitchFamily="4" charset="0"/>
              </a:rPr>
              <a:t>Board Member EHS-Secretary Advisory Board Congress</a:t>
            </a:r>
          </a:p>
          <a:p>
            <a:pPr algn="ctr">
              <a:lnSpc>
                <a:spcPct val="90000"/>
              </a:lnSpc>
            </a:pPr>
            <a:r>
              <a:rPr lang="it-IT" altLang="fr-FR" sz="1800">
                <a:solidFill>
                  <a:srgbClr val="000000"/>
                </a:solidFill>
                <a:sym typeface="Helvetica Neue Light" pitchFamily="4" charset="0"/>
              </a:rPr>
              <a:t>National Delegate ISHAWS-Italian Chapter EHS</a:t>
            </a:r>
          </a:p>
          <a:p>
            <a:pPr algn="ctr">
              <a:lnSpc>
                <a:spcPct val="90000"/>
              </a:lnSpc>
            </a:pPr>
            <a:r>
              <a:rPr lang="it-IT" altLang="fr-FR" sz="1800">
                <a:solidFill>
                  <a:srgbClr val="000000"/>
                </a:solidFill>
                <a:sym typeface="Helvetica Neue Light" pitchFamily="4" charset="0"/>
              </a:rPr>
              <a:t>Chief Week Surgery Unit</a:t>
            </a:r>
          </a:p>
          <a:p>
            <a:pPr algn="ctr">
              <a:lnSpc>
                <a:spcPct val="90000"/>
              </a:lnSpc>
            </a:pPr>
            <a:endParaRPr lang="it-IT" altLang="fr-FR" sz="1800">
              <a:solidFill>
                <a:srgbClr val="000000"/>
              </a:solidFill>
              <a:sym typeface="Helvetica Neue Light" pitchFamily="4" charset="0"/>
            </a:endParaRPr>
          </a:p>
          <a:p>
            <a:pPr algn="ctr">
              <a:lnSpc>
                <a:spcPct val="90000"/>
              </a:lnSpc>
            </a:pPr>
            <a:r>
              <a:rPr lang="it-IT" altLang="fr-FR" sz="1800">
                <a:solidFill>
                  <a:srgbClr val="000000"/>
                </a:solidFill>
                <a:sym typeface="Helvetica Neue Light" pitchFamily="4" charset="0"/>
              </a:rPr>
              <a:t>General Surgery Unit</a:t>
            </a:r>
          </a:p>
          <a:p>
            <a:pPr algn="ctr">
              <a:lnSpc>
                <a:spcPct val="90000"/>
              </a:lnSpc>
            </a:pPr>
            <a:r>
              <a:rPr lang="it-IT" altLang="fr-FR" sz="1800">
                <a:solidFill>
                  <a:srgbClr val="000000"/>
                </a:solidFill>
                <a:sym typeface="Helvetica Neue Light" pitchFamily="4" charset="0"/>
              </a:rPr>
              <a:t>Laparoscopic and Robotic Surgery Department</a:t>
            </a:r>
          </a:p>
          <a:p>
            <a:pPr algn="ctr">
              <a:lnSpc>
                <a:spcPct val="90000"/>
              </a:lnSpc>
            </a:pPr>
            <a:r>
              <a:rPr lang="it-IT" altLang="fr-FR" sz="1800">
                <a:solidFill>
                  <a:srgbClr val="000000"/>
                </a:solidFill>
                <a:sym typeface="Helvetica Neue Light" pitchFamily="4" charset="0"/>
              </a:rPr>
              <a:t>Chief: Francesco Corcione</a:t>
            </a:r>
          </a:p>
          <a:p>
            <a:pPr algn="ctr">
              <a:lnSpc>
                <a:spcPct val="90000"/>
              </a:lnSpc>
            </a:pPr>
            <a:endParaRPr lang="it-IT" altLang="fr-FR" sz="1400">
              <a:solidFill>
                <a:srgbClr val="000000"/>
              </a:solidFill>
              <a:latin typeface="Arial Narrow" panose="020B0606020202030204" pitchFamily="34" charset="0"/>
              <a:sym typeface="Helvetica Neue Light" pitchFamily="4" charset="0"/>
            </a:endParaRPr>
          </a:p>
          <a:p>
            <a:pPr algn="ctr">
              <a:lnSpc>
                <a:spcPct val="90000"/>
              </a:lnSpc>
            </a:pPr>
            <a:endParaRPr lang="it-IT" altLang="fr-FR" sz="1400">
              <a:solidFill>
                <a:srgbClr val="000000"/>
              </a:solidFill>
              <a:latin typeface="Arial Narrow" panose="020B0606020202030204" pitchFamily="34" charset="0"/>
              <a:sym typeface="Helvetica Neue Light" pitchFamily="4" charset="0"/>
            </a:endParaRPr>
          </a:p>
        </p:txBody>
      </p:sp>
      <p:pic>
        <p:nvPicPr>
          <p:cNvPr id="6150" name="Immagine 15">
            <a:extLst>
              <a:ext uri="{FF2B5EF4-FFF2-40B4-BE49-F238E27FC236}">
                <a16:creationId xmlns:a16="http://schemas.microsoft.com/office/drawing/2014/main" id="{458B4611-3610-4C1C-84EC-EDF2EAAEB0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025" y="5700713"/>
            <a:ext cx="3981450" cy="4052887"/>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7" name="CasellaDiTesto 1">
            <a:extLst>
              <a:ext uri="{FF2B5EF4-FFF2-40B4-BE49-F238E27FC236}">
                <a16:creationId xmlns:a16="http://schemas.microsoft.com/office/drawing/2014/main" id="{5F6907D2-2A0A-4388-A4E4-E7B64CA822D1}"/>
              </a:ext>
            </a:extLst>
          </p:cNvPr>
          <p:cNvSpPr txBox="1">
            <a:spLocks noChangeArrowheads="1"/>
          </p:cNvSpPr>
          <p:nvPr/>
        </p:nvSpPr>
        <p:spPr bwMode="auto">
          <a:xfrm>
            <a:off x="741363" y="981075"/>
            <a:ext cx="112331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rgbClr val="324863"/>
                </a:solidFill>
                <a:latin typeface="Palatino" pitchFamily="4" charset="0"/>
                <a:cs typeface="Calibri" panose="020F0502020204030204" pitchFamily="34" charset="0"/>
                <a:sym typeface="Palatino" pitchFamily="4" charset="0"/>
              </a:defRPr>
            </a:lvl1pPr>
            <a:lvl2pPr marL="37931725" indent="-37474525">
              <a:defRPr sz="3000">
                <a:solidFill>
                  <a:srgbClr val="324863"/>
                </a:solidFill>
                <a:latin typeface="Palatino" pitchFamily="4" charset="0"/>
                <a:cs typeface="Calibri" panose="020F0502020204030204" pitchFamily="34" charset="0"/>
                <a:sym typeface="Palatino" pitchFamily="4" charset="0"/>
              </a:defRPr>
            </a:lvl2pPr>
            <a:lvl3pPr>
              <a:defRPr sz="3000">
                <a:solidFill>
                  <a:srgbClr val="324863"/>
                </a:solidFill>
                <a:latin typeface="Palatino" pitchFamily="4" charset="0"/>
                <a:cs typeface="Calibri" panose="020F0502020204030204" pitchFamily="34" charset="0"/>
                <a:sym typeface="Palatino" pitchFamily="4" charset="0"/>
              </a:defRPr>
            </a:lvl3pPr>
            <a:lvl4pPr>
              <a:defRPr sz="3000">
                <a:solidFill>
                  <a:srgbClr val="324863"/>
                </a:solidFill>
                <a:latin typeface="Palatino" pitchFamily="4" charset="0"/>
                <a:cs typeface="Calibri" panose="020F0502020204030204" pitchFamily="34" charset="0"/>
                <a:sym typeface="Palatino" pitchFamily="4" charset="0"/>
              </a:defRPr>
            </a:lvl4pPr>
            <a:lvl5pPr>
              <a:defRPr sz="3000">
                <a:solidFill>
                  <a:srgbClr val="324863"/>
                </a:solidFill>
                <a:latin typeface="Palatino" pitchFamily="4" charset="0"/>
                <a:cs typeface="Calibri" panose="020F0502020204030204" pitchFamily="34" charset="0"/>
                <a:sym typeface="Palatino" pitchFamily="4" charset="0"/>
              </a:defRPr>
            </a:lvl5pPr>
            <a:lvl6pPr marL="4572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6pPr>
            <a:lvl7pPr marL="9144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7pPr>
            <a:lvl8pPr marL="13716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8pPr>
            <a:lvl9pPr marL="18288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9pPr>
          </a:lstStyle>
          <a:p>
            <a:pPr algn="ctr"/>
            <a:r>
              <a:rPr lang="it-IT" altLang="fr-FR" b="1">
                <a:solidFill>
                  <a:srgbClr val="0070C0"/>
                </a:solidFill>
              </a:rPr>
              <a:t>CHIRURGIA DEI LAPAROCELI:</a:t>
            </a:r>
          </a:p>
          <a:p>
            <a:pPr algn="ctr"/>
            <a:r>
              <a:rPr lang="it-IT" altLang="fr-FR" b="1">
                <a:solidFill>
                  <a:srgbClr val="0070C0"/>
                </a:solidFill>
              </a:rPr>
              <a:t>DALLA LAPAROSCOPIA ALLA COMPONENT SEPARATION</a:t>
            </a:r>
          </a:p>
          <a:p>
            <a:pPr algn="ctr"/>
            <a:r>
              <a:rPr lang="it-IT" altLang="fr-FR" sz="2400">
                <a:solidFill>
                  <a:srgbClr val="0070C0"/>
                </a:solidFill>
              </a:rPr>
              <a:t>Baggiovara Modena 17/18 Aprile 2018</a:t>
            </a:r>
          </a:p>
        </p:txBody>
      </p:sp>
      <p:pic>
        <p:nvPicPr>
          <p:cNvPr id="92168" name="Immagine 4">
            <a:extLst>
              <a:ext uri="{FF2B5EF4-FFF2-40B4-BE49-F238E27FC236}">
                <a16:creationId xmlns:a16="http://schemas.microsoft.com/office/drawing/2014/main" id="{F6700DC7-2DAA-49B8-B287-E1BB42DA8E7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813" y="-19050"/>
            <a:ext cx="2878137"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5" descr="Nuova immagine6">
            <a:extLst>
              <a:ext uri="{FF2B5EF4-FFF2-40B4-BE49-F238E27FC236}">
                <a16:creationId xmlns:a16="http://schemas.microsoft.com/office/drawing/2014/main" id="{EA7DB7DB-55CC-48CE-B254-6D9DCD0F1B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725" y="268288"/>
            <a:ext cx="10610850" cy="934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3">
            <a:extLst>
              <a:ext uri="{FF2B5EF4-FFF2-40B4-BE49-F238E27FC236}">
                <a16:creationId xmlns:a16="http://schemas.microsoft.com/office/drawing/2014/main" id="{02178C0B-6120-4AC4-975F-F219AF789CB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fr-FR" altLang="fr-FR"/>
          </a:p>
        </p:txBody>
      </p:sp>
      <p:pic>
        <p:nvPicPr>
          <p:cNvPr id="121859" name="Picture 5" descr="IMG_3090">
            <a:extLst>
              <a:ext uri="{FF2B5EF4-FFF2-40B4-BE49-F238E27FC236}">
                <a16:creationId xmlns:a16="http://schemas.microsoft.com/office/drawing/2014/main" id="{E88AF937-2136-44E5-9B8B-DCCAB6BAE3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25" y="915988"/>
            <a:ext cx="5848350" cy="779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0" name="Immagine 4" descr="Nuova immagine4.JPG">
            <a:extLst>
              <a:ext uri="{FF2B5EF4-FFF2-40B4-BE49-F238E27FC236}">
                <a16:creationId xmlns:a16="http://schemas.microsoft.com/office/drawing/2014/main" id="{0CD044F0-7FB6-45E8-85E9-A6FFEF7C83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73838" y="915988"/>
            <a:ext cx="5832475" cy="777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olo 1">
            <a:extLst>
              <a:ext uri="{FF2B5EF4-FFF2-40B4-BE49-F238E27FC236}">
                <a16:creationId xmlns:a16="http://schemas.microsoft.com/office/drawing/2014/main" id="{29166CB2-2285-4508-81C6-461E2EBC3941}"/>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it-IT" altLang="fr-FR"/>
              <a:t>Our goal: AVOID THE BRIDGING</a:t>
            </a:r>
          </a:p>
        </p:txBody>
      </p:sp>
      <p:pic>
        <p:nvPicPr>
          <p:cNvPr id="122883" name="Picture 2" descr="Venetian_Paper Tile">
            <a:extLst>
              <a:ext uri="{FF2B5EF4-FFF2-40B4-BE49-F238E27FC236}">
                <a16:creationId xmlns:a16="http://schemas.microsoft.com/office/drawing/2014/main" id="{E451A4E9-3406-4E7E-9038-63F6F76764E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100" y="4660900"/>
            <a:ext cx="8951913"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22884" name="Picture 3" descr="Venetian_Paper Tile">
            <a:extLst>
              <a:ext uri="{FF2B5EF4-FFF2-40B4-BE49-F238E27FC236}">
                <a16:creationId xmlns:a16="http://schemas.microsoft.com/office/drawing/2014/main" id="{93349D27-0C95-4389-B73A-2C7571C47A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9563" y="1997075"/>
            <a:ext cx="902811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22885" name="Picture 4" descr="Venetian_Paper Tile">
            <a:extLst>
              <a:ext uri="{FF2B5EF4-FFF2-40B4-BE49-F238E27FC236}">
                <a16:creationId xmlns:a16="http://schemas.microsoft.com/office/drawing/2014/main" id="{8A12BC54-9428-4BB0-97DF-DBBAE3DEC85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10013" y="3221038"/>
            <a:ext cx="8713787"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22886" name="Picture 5" descr="Venetian_Paper Tile">
            <a:extLst>
              <a:ext uri="{FF2B5EF4-FFF2-40B4-BE49-F238E27FC236}">
                <a16:creationId xmlns:a16="http://schemas.microsoft.com/office/drawing/2014/main" id="{0089A576-BA49-47C4-A902-54C272EF2FB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01950" y="8085138"/>
            <a:ext cx="741680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122887" name="Ovale 7">
            <a:extLst>
              <a:ext uri="{FF2B5EF4-FFF2-40B4-BE49-F238E27FC236}">
                <a16:creationId xmlns:a16="http://schemas.microsoft.com/office/drawing/2014/main" id="{117CCBBF-1DB5-4867-8316-116AFDAB0FE8}"/>
              </a:ext>
            </a:extLst>
          </p:cNvPr>
          <p:cNvSpPr>
            <a:spLocks noChangeArrowheads="1"/>
          </p:cNvSpPr>
          <p:nvPr/>
        </p:nvSpPr>
        <p:spPr bwMode="auto">
          <a:xfrm>
            <a:off x="1822450" y="7732713"/>
            <a:ext cx="9217025" cy="1223962"/>
          </a:xfrm>
          <a:prstGeom prst="ellipse">
            <a:avLst/>
          </a:prstGeom>
          <a:noFill/>
          <a:ln w="12700">
            <a:solidFill>
              <a:srgbClr val="FF0000"/>
            </a:solidFill>
            <a:miter lim="0"/>
            <a:headEnd/>
            <a:tailEnd/>
          </a:ln>
          <a:extLst>
            <a:ext uri="{909E8E84-426E-40DD-AFC4-6F175D3DCCD1}">
              <a14:hiddenFill xmlns:a14="http://schemas.microsoft.com/office/drawing/2010/main">
                <a:solidFill>
                  <a:srgbClr val="FFFFFF"/>
                </a:solidFill>
              </a14:hiddenFill>
            </a:ext>
          </a:extLst>
        </p:spPr>
        <p:txBody>
          <a:bodyPr lIns="50800" tIns="50800" rIns="50800" bIns="50800" anchor="ctr">
            <a:spAutoFit/>
          </a:bodyPr>
          <a:lstStyle>
            <a:lvl1pPr>
              <a:defRPr sz="3000">
                <a:solidFill>
                  <a:srgbClr val="324863"/>
                </a:solidFill>
                <a:latin typeface="Palatino" pitchFamily="4" charset="0"/>
                <a:cs typeface="Calibri" panose="020F0502020204030204" pitchFamily="34" charset="0"/>
                <a:sym typeface="Palatino" pitchFamily="4" charset="0"/>
              </a:defRPr>
            </a:lvl1pPr>
            <a:lvl2pPr marL="37931725" indent="-37474525">
              <a:defRPr sz="3000">
                <a:solidFill>
                  <a:srgbClr val="324863"/>
                </a:solidFill>
                <a:latin typeface="Palatino" pitchFamily="4" charset="0"/>
                <a:cs typeface="Calibri" panose="020F0502020204030204" pitchFamily="34" charset="0"/>
                <a:sym typeface="Palatino" pitchFamily="4" charset="0"/>
              </a:defRPr>
            </a:lvl2pPr>
            <a:lvl3pPr>
              <a:defRPr sz="3000">
                <a:solidFill>
                  <a:srgbClr val="324863"/>
                </a:solidFill>
                <a:latin typeface="Palatino" pitchFamily="4" charset="0"/>
                <a:cs typeface="Calibri" panose="020F0502020204030204" pitchFamily="34" charset="0"/>
                <a:sym typeface="Palatino" pitchFamily="4" charset="0"/>
              </a:defRPr>
            </a:lvl3pPr>
            <a:lvl4pPr>
              <a:defRPr sz="3000">
                <a:solidFill>
                  <a:srgbClr val="324863"/>
                </a:solidFill>
                <a:latin typeface="Palatino" pitchFamily="4" charset="0"/>
                <a:cs typeface="Calibri" panose="020F0502020204030204" pitchFamily="34" charset="0"/>
                <a:sym typeface="Palatino" pitchFamily="4" charset="0"/>
              </a:defRPr>
            </a:lvl4pPr>
            <a:lvl5pPr>
              <a:defRPr sz="3000">
                <a:solidFill>
                  <a:srgbClr val="324863"/>
                </a:solidFill>
                <a:latin typeface="Palatino" pitchFamily="4" charset="0"/>
                <a:cs typeface="Calibri" panose="020F0502020204030204" pitchFamily="34" charset="0"/>
                <a:sym typeface="Palatino" pitchFamily="4" charset="0"/>
              </a:defRPr>
            </a:lvl5pPr>
            <a:lvl6pPr marL="4572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6pPr>
            <a:lvl7pPr marL="9144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7pPr>
            <a:lvl8pPr marL="13716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8pPr>
            <a:lvl9pPr marL="18288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9pPr>
          </a:lstStyle>
          <a:p>
            <a:pPr algn="ctr" eaLnBrk="1"/>
            <a:endParaRPr lang="fr-FR" altLang="fr-F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3906" name="Group 114">
            <a:extLst>
              <a:ext uri="{FF2B5EF4-FFF2-40B4-BE49-F238E27FC236}">
                <a16:creationId xmlns:a16="http://schemas.microsoft.com/office/drawing/2014/main" id="{A02D81DC-6178-4A13-A0A1-7467EAE6104B}"/>
              </a:ext>
            </a:extLst>
          </p:cNvPr>
          <p:cNvGrpSpPr>
            <a:grpSpLocks/>
          </p:cNvGrpSpPr>
          <p:nvPr/>
        </p:nvGrpSpPr>
        <p:grpSpPr bwMode="auto">
          <a:xfrm>
            <a:off x="8566150" y="2570163"/>
            <a:ext cx="3968750" cy="2959100"/>
            <a:chOff x="-131223" y="-91302"/>
            <a:chExt cx="3968793" cy="2958374"/>
          </a:xfrm>
        </p:grpSpPr>
        <p:pic>
          <p:nvPicPr>
            <p:cNvPr id="123915" name="BioA Tissue Reinforcement_250x topographical.png">
              <a:extLst>
                <a:ext uri="{FF2B5EF4-FFF2-40B4-BE49-F238E27FC236}">
                  <a16:creationId xmlns:a16="http://schemas.microsoft.com/office/drawing/2014/main" id="{80FE2FE8-9B65-4952-842B-A2F0495013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580"/>
            <a:stretch>
              <a:fillRect/>
            </a:stretch>
          </p:blipFill>
          <p:spPr bwMode="auto">
            <a:xfrm>
              <a:off x="0" y="0"/>
              <a:ext cx="3706347" cy="262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6" name="Immagine 111">
              <a:extLst>
                <a:ext uri="{FF2B5EF4-FFF2-40B4-BE49-F238E27FC236}">
                  <a16:creationId xmlns:a16="http://schemas.microsoft.com/office/drawing/2014/main" id="{6D2A78B2-846D-474D-B098-F3B98CD88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224" y="-91303"/>
              <a:ext cx="3968794" cy="295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3907" name="Shape 116">
            <a:extLst>
              <a:ext uri="{FF2B5EF4-FFF2-40B4-BE49-F238E27FC236}">
                <a16:creationId xmlns:a16="http://schemas.microsoft.com/office/drawing/2014/main" id="{7A3D0CD4-FDC2-48CC-BAB3-96205D2FF7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defTabSz="366713">
              <a:spcBef>
                <a:spcPts val="1100"/>
              </a:spcBef>
              <a:buSzTx/>
              <a:buFontTx/>
              <a:buNone/>
            </a:pPr>
            <a:r>
              <a:rPr lang="it-IT" altLang="fr-FR" sz="2300" b="1">
                <a:solidFill>
                  <a:srgbClr val="414141"/>
                </a:solidFill>
              </a:rPr>
              <a:t>Uniquely designed web of biocompatible synthetic polymers</a:t>
            </a:r>
          </a:p>
          <a:p>
            <a:pPr marL="0" indent="0" defTabSz="366713">
              <a:spcBef>
                <a:spcPts val="1100"/>
              </a:spcBef>
            </a:pPr>
            <a:r>
              <a:rPr lang="it-IT" altLang="fr-FR" sz="1800">
                <a:solidFill>
                  <a:srgbClr val="414141"/>
                </a:solidFill>
              </a:rPr>
              <a:t>67% PGA : 33% TMC</a:t>
            </a:r>
          </a:p>
          <a:p>
            <a:pPr marL="0" indent="0" defTabSz="366713">
              <a:spcBef>
                <a:spcPts val="1100"/>
              </a:spcBef>
            </a:pPr>
            <a:r>
              <a:rPr lang="it-IT" altLang="fr-FR" sz="1800">
                <a:solidFill>
                  <a:srgbClr val="414141"/>
                </a:solidFill>
              </a:rPr>
              <a:t>Highly interconnected pores</a:t>
            </a:r>
          </a:p>
          <a:p>
            <a:pPr marL="0" indent="0" defTabSz="366713">
              <a:spcBef>
                <a:spcPts val="1100"/>
              </a:spcBef>
            </a:pPr>
            <a:r>
              <a:rPr lang="it-IT" altLang="fr-FR" sz="1800">
                <a:solidFill>
                  <a:srgbClr val="414141"/>
                </a:solidFill>
              </a:rPr>
              <a:t>Degradation occurs via a combination of hydrolytic (primarily) and enzymatic pathways this process should be complete within 6 to 7 months.</a:t>
            </a:r>
          </a:p>
          <a:p>
            <a:pPr marL="0" indent="0" defTabSz="366713">
              <a:spcBef>
                <a:spcPts val="1100"/>
              </a:spcBef>
            </a:pPr>
            <a:endParaRPr lang="it-IT" altLang="fr-FR" sz="1800">
              <a:solidFill>
                <a:srgbClr val="414141"/>
              </a:solidFill>
            </a:endParaRPr>
          </a:p>
          <a:p>
            <a:pPr marL="0" indent="0" defTabSz="366713">
              <a:spcBef>
                <a:spcPts val="1100"/>
              </a:spcBef>
              <a:buSzTx/>
              <a:buFontTx/>
              <a:buNone/>
            </a:pPr>
            <a:r>
              <a:rPr lang="it-IT" altLang="fr-FR" sz="2300" b="1">
                <a:solidFill>
                  <a:srgbClr val="414141"/>
                </a:solidFill>
              </a:rPr>
              <a:t>3D matrix facilitates tissue 	   generation and healing</a:t>
            </a:r>
          </a:p>
          <a:p>
            <a:pPr marL="0" indent="0" defTabSz="366713">
              <a:spcBef>
                <a:spcPts val="1100"/>
              </a:spcBef>
            </a:pPr>
            <a:r>
              <a:rPr lang="it-IT" altLang="fr-FR" sz="1800">
                <a:solidFill>
                  <a:srgbClr val="414141"/>
                </a:solidFill>
              </a:rPr>
              <a:t>Cells infiltrate and form vascularized soft tissue</a:t>
            </a:r>
          </a:p>
          <a:p>
            <a:pPr marL="0" indent="0" defTabSz="366713">
              <a:spcBef>
                <a:spcPts val="1100"/>
              </a:spcBef>
            </a:pPr>
            <a:r>
              <a:rPr lang="it-IT" altLang="fr-FR" sz="1800">
                <a:solidFill>
                  <a:srgbClr val="414141"/>
                </a:solidFill>
              </a:rPr>
              <a:t>Scaffold is absorbed in six months</a:t>
            </a:r>
          </a:p>
          <a:p>
            <a:pPr marL="0" indent="0" defTabSz="366713">
              <a:spcBef>
                <a:spcPts val="1100"/>
              </a:spcBef>
            </a:pPr>
            <a:endParaRPr lang="it-IT" altLang="fr-FR" sz="1800">
              <a:solidFill>
                <a:srgbClr val="414141"/>
              </a:solidFill>
            </a:endParaRPr>
          </a:p>
          <a:p>
            <a:pPr marL="0" indent="0" defTabSz="366713">
              <a:spcBef>
                <a:spcPts val="1100"/>
              </a:spcBef>
              <a:buSzTx/>
              <a:buFontTx/>
              <a:buNone/>
            </a:pPr>
            <a:r>
              <a:rPr lang="it-IT" altLang="fr-FR" sz="2300" b="1">
                <a:solidFill>
                  <a:srgbClr val="414141"/>
                </a:solidFill>
              </a:rPr>
              <a:t>Versatile for use in multiple applications</a:t>
            </a:r>
          </a:p>
        </p:txBody>
      </p:sp>
      <p:pic>
        <p:nvPicPr>
          <p:cNvPr id="117" name="BIO•A.jpg" descr="BIO•A">
            <a:extLst>
              <a:ext uri="{FF2B5EF4-FFF2-40B4-BE49-F238E27FC236}">
                <a16:creationId xmlns:a16="http://schemas.microsoft.com/office/drawing/2014/main" id="{4A7F9150-AC89-429D-AE7F-25F0EDA05546}"/>
              </a:ext>
            </a:extLst>
          </p:cNvPr>
          <p:cNvPicPr/>
          <p:nvPr/>
        </p:nvPicPr>
        <p:blipFill>
          <a:blip r:embed="rId4" cstate="print">
            <a:extLst/>
          </a:blip>
          <a:stretch>
            <a:fillRect/>
          </a:stretch>
        </p:blipFill>
        <p:spPr>
          <a:xfrm>
            <a:off x="5378001" y="727414"/>
            <a:ext cx="2248799" cy="1339172"/>
          </a:xfrm>
          <a:prstGeom prst="rect">
            <a:avLst/>
          </a:prstGeom>
          <a:ln w="25400">
            <a:miter lim="400000"/>
          </a:ln>
          <a:effectLst>
            <a:reflection stA="50000" endPos="40000" dir="5400000" sy="-100000" algn="bl" rotWithShape="0"/>
          </a:effectLst>
        </p:spPr>
      </p:pic>
      <p:pic>
        <p:nvPicPr>
          <p:cNvPr id="118" name="Trimmable Circle.png" descr="Trimmable Circle">
            <a:extLst>
              <a:ext uri="{FF2B5EF4-FFF2-40B4-BE49-F238E27FC236}">
                <a16:creationId xmlns:a16="http://schemas.microsoft.com/office/drawing/2014/main" id="{FFF731FB-AE0E-4B81-8179-BDD008FB28FB}"/>
              </a:ext>
            </a:extLst>
          </p:cNvPr>
          <p:cNvPicPr/>
          <p:nvPr/>
        </p:nvPicPr>
        <p:blipFill>
          <a:blip r:embed="rId5" cstate="print">
            <a:extLst/>
          </a:blip>
          <a:srcRect l="16824" t="16316" r="16108" b="16119"/>
          <a:stretch>
            <a:fillRect/>
          </a:stretch>
        </p:blipFill>
        <p:spPr>
          <a:xfrm>
            <a:off x="7618616" y="733821"/>
            <a:ext cx="1459707" cy="1339241"/>
          </a:xfrm>
          <a:prstGeom prst="rect">
            <a:avLst/>
          </a:prstGeom>
          <a:ln w="25400">
            <a:miter lim="400000"/>
          </a:ln>
          <a:effectLst>
            <a:reflection stA="50000" endPos="40000" dir="5400000" sy="-100000" algn="bl" rotWithShape="0"/>
          </a:effectLst>
        </p:spPr>
      </p:pic>
      <p:pic>
        <p:nvPicPr>
          <p:cNvPr id="123910" name="Water Drip Circle.png" descr="Water Drip Circle">
            <a:extLst>
              <a:ext uri="{FF2B5EF4-FFF2-40B4-BE49-F238E27FC236}">
                <a16:creationId xmlns:a16="http://schemas.microsoft.com/office/drawing/2014/main" id="{23FA6FE6-9A38-4C6A-9ACE-3CEE840B7A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6110" t="16119" r="16824" b="16318"/>
          <a:stretch>
            <a:fillRect/>
          </a:stretch>
        </p:blipFill>
        <p:spPr bwMode="auto">
          <a:xfrm>
            <a:off x="3930650" y="733425"/>
            <a:ext cx="1458913"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23911" name="Shape 120">
            <a:extLst>
              <a:ext uri="{FF2B5EF4-FFF2-40B4-BE49-F238E27FC236}">
                <a16:creationId xmlns:a16="http://schemas.microsoft.com/office/drawing/2014/main" id="{422A80C9-7BA9-4544-A374-DBA0DA36F8C1}"/>
              </a:ext>
            </a:extLst>
          </p:cNvPr>
          <p:cNvSpPr>
            <a:spLocks noChangeArrowheads="1"/>
          </p:cNvSpPr>
          <p:nvPr/>
        </p:nvSpPr>
        <p:spPr bwMode="auto">
          <a:xfrm>
            <a:off x="8569325" y="5751513"/>
            <a:ext cx="3962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a:defRPr sz="3000">
                <a:solidFill>
                  <a:srgbClr val="324863"/>
                </a:solidFill>
                <a:latin typeface="Palatino" pitchFamily="4" charset="0"/>
                <a:cs typeface="Calibri" panose="020F0502020204030204" pitchFamily="34" charset="0"/>
                <a:sym typeface="Palatino" pitchFamily="4" charset="0"/>
              </a:defRPr>
            </a:lvl1pPr>
            <a:lvl2pPr marL="37931725" indent="-37474525">
              <a:defRPr sz="3000">
                <a:solidFill>
                  <a:srgbClr val="324863"/>
                </a:solidFill>
                <a:latin typeface="Palatino" pitchFamily="4" charset="0"/>
                <a:cs typeface="Calibri" panose="020F0502020204030204" pitchFamily="34" charset="0"/>
                <a:sym typeface="Palatino" pitchFamily="4" charset="0"/>
              </a:defRPr>
            </a:lvl2pPr>
            <a:lvl3pPr>
              <a:defRPr sz="3000">
                <a:solidFill>
                  <a:srgbClr val="324863"/>
                </a:solidFill>
                <a:latin typeface="Palatino" pitchFamily="4" charset="0"/>
                <a:cs typeface="Calibri" panose="020F0502020204030204" pitchFamily="34" charset="0"/>
                <a:sym typeface="Palatino" pitchFamily="4" charset="0"/>
              </a:defRPr>
            </a:lvl3pPr>
            <a:lvl4pPr>
              <a:defRPr sz="3000">
                <a:solidFill>
                  <a:srgbClr val="324863"/>
                </a:solidFill>
                <a:latin typeface="Palatino" pitchFamily="4" charset="0"/>
                <a:cs typeface="Calibri" panose="020F0502020204030204" pitchFamily="34" charset="0"/>
                <a:sym typeface="Palatino" pitchFamily="4" charset="0"/>
              </a:defRPr>
            </a:lvl4pPr>
            <a:lvl5pPr>
              <a:defRPr sz="3000">
                <a:solidFill>
                  <a:srgbClr val="324863"/>
                </a:solidFill>
                <a:latin typeface="Palatino" pitchFamily="4" charset="0"/>
                <a:cs typeface="Calibri" panose="020F0502020204030204" pitchFamily="34" charset="0"/>
                <a:sym typeface="Palatino" pitchFamily="4" charset="0"/>
              </a:defRPr>
            </a:lvl5pPr>
            <a:lvl6pPr marL="4572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6pPr>
            <a:lvl7pPr marL="9144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7pPr>
            <a:lvl8pPr marL="13716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8pPr>
            <a:lvl9pPr marL="18288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9pPr>
          </a:lstStyle>
          <a:p>
            <a:pPr defTabSz="914400">
              <a:spcBef>
                <a:spcPts val="1200"/>
              </a:spcBef>
            </a:pPr>
            <a:r>
              <a:rPr lang="it-IT" altLang="fr-FR" sz="2000">
                <a:solidFill>
                  <a:srgbClr val="66635F"/>
                </a:solidFill>
                <a:latin typeface="MetaNormalLF-Roman" charset="0"/>
                <a:sym typeface="MetaNormalLF-Roman" charset="0"/>
              </a:rPr>
              <a:t>Bioabsorbable web structure similar to a collagen fiber network</a:t>
            </a:r>
          </a:p>
        </p:txBody>
      </p:sp>
      <p:grpSp>
        <p:nvGrpSpPr>
          <p:cNvPr id="123912" name="Group 123" descr="37A_13">
            <a:extLst>
              <a:ext uri="{FF2B5EF4-FFF2-40B4-BE49-F238E27FC236}">
                <a16:creationId xmlns:a16="http://schemas.microsoft.com/office/drawing/2014/main" id="{9CDE5B42-FC96-453A-B173-EF2D41A2EF09}"/>
              </a:ext>
            </a:extLst>
          </p:cNvPr>
          <p:cNvGrpSpPr>
            <a:grpSpLocks/>
          </p:cNvGrpSpPr>
          <p:nvPr/>
        </p:nvGrpSpPr>
        <p:grpSpPr bwMode="auto">
          <a:xfrm>
            <a:off x="8553450" y="6827838"/>
            <a:ext cx="4125913" cy="2613025"/>
            <a:chOff x="-126999" y="-88900"/>
            <a:chExt cx="4125554" cy="2612526"/>
          </a:xfrm>
        </p:grpSpPr>
        <p:pic>
          <p:nvPicPr>
            <p:cNvPr id="123913" name="37A_13.png" descr="37A_13">
              <a:extLst>
                <a:ext uri="{FF2B5EF4-FFF2-40B4-BE49-F238E27FC236}">
                  <a16:creationId xmlns:a16="http://schemas.microsoft.com/office/drawing/2014/main" id="{B5A7240A-5128-43E2-A6C8-666ECB6EFF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4401" t="14735" r="38800" b="35953"/>
            <a:stretch>
              <a:fillRect/>
            </a:stretch>
          </p:blipFill>
          <p:spPr bwMode="auto">
            <a:xfrm>
              <a:off x="0" y="0"/>
              <a:ext cx="3871555" cy="2282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4" name="Immagine 120">
              <a:extLst>
                <a:ext uri="{FF2B5EF4-FFF2-40B4-BE49-F238E27FC236}">
                  <a16:creationId xmlns:a16="http://schemas.microsoft.com/office/drawing/2014/main" id="{AB580DE1-6BCD-4755-8DE1-4958D23551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000" y="-88900"/>
              <a:ext cx="4125555" cy="2612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IMG_5906.mp4" descr="Volume:TAR Barcelona:IMG_5906.mp4">
            <a:hlinkClick r:id="" action="ppaction://media"/>
            <a:extLst>
              <a:ext uri="{FF2B5EF4-FFF2-40B4-BE49-F238E27FC236}">
                <a16:creationId xmlns:a16="http://schemas.microsoft.com/office/drawing/2014/main" id="{F06DC123-E7FC-4617-BC66-170B0A62A514}"/>
              </a:ext>
            </a:extLst>
          </p:cNvPr>
          <p:cNvPicPr>
            <a:picLocks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3911600" y="304800"/>
            <a:ext cx="51816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493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24930"/>
                                        </p:tgtEl>
                                      </p:cBhvr>
                                    </p:cmd>
                                  </p:childTnLst>
                                </p:cTn>
                              </p:par>
                            </p:childTnLst>
                          </p:cTn>
                        </p:par>
                      </p:childTnLst>
                    </p:cTn>
                  </p:par>
                </p:childTnLst>
              </p:cTn>
              <p:nextCondLst>
                <p:cond evt="onClick" delay="0">
                  <p:tgtEl>
                    <p:spTgt spid="124930"/>
                  </p:tgtEl>
                </p:cond>
              </p:nextCondLst>
            </p:seq>
            <p:video>
              <p:cMediaNode vol="80000">
                <p:cTn id="7" fill="hold" display="0">
                  <p:stCondLst>
                    <p:cond delay="indefinite"/>
                  </p:stCondLst>
                </p:cTn>
                <p:tgtEl>
                  <p:spTgt spid="124930"/>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5954" name="IMG__7140.mp4">
            <a:hlinkClick r:id="" action="ppaction://media"/>
            <a:extLst>
              <a:ext uri="{FF2B5EF4-FFF2-40B4-BE49-F238E27FC236}">
                <a16:creationId xmlns:a16="http://schemas.microsoft.com/office/drawing/2014/main" id="{F0D460C3-03D0-4931-912E-DD525DBD408B}"/>
              </a:ext>
            </a:extLst>
          </p:cNvPr>
          <p:cNvPicPr>
            <a:picLocks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1192213"/>
            <a:ext cx="13004800" cy="736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0163" fill="hold"/>
                                        <p:tgtEl>
                                          <p:spTgt spid="12595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5954"/>
                </p:tgtEl>
              </p:cMediaNode>
            </p:video>
            <p:seq concurrent="1" nextAc="seek">
              <p:cTn id="8" restart="whenNotActive" fill="hold" evtFilter="cancelBubble" nodeType="interactiveSeq">
                <p:stCondLst>
                  <p:cond evt="onClick" delay="0">
                    <p:tgtEl>
                      <p:spTgt spid="12595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25954"/>
                                        </p:tgtEl>
                                      </p:cBhvr>
                                    </p:cmd>
                                  </p:childTnLst>
                                </p:cTn>
                              </p:par>
                            </p:childTnLst>
                          </p:cTn>
                        </p:par>
                      </p:childTnLst>
                    </p:cTn>
                  </p:par>
                </p:childTnLst>
              </p:cTn>
              <p:nextCondLst>
                <p:cond evt="onClick" delay="0">
                  <p:tgtEl>
                    <p:spTgt spid="12595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Immagine 2" descr="IMG_5998.jpg">
            <a:extLst>
              <a:ext uri="{FF2B5EF4-FFF2-40B4-BE49-F238E27FC236}">
                <a16:creationId xmlns:a16="http://schemas.microsoft.com/office/drawing/2014/main" id="{EB226CD2-7FC4-42F6-ADC9-891CC4E8AD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IMG_7139.mp4" descr="Volume:TAR Barcelona:IMG_7139.mp4">
            <a:hlinkClick r:id="" action="ppaction://media"/>
            <a:extLst>
              <a:ext uri="{FF2B5EF4-FFF2-40B4-BE49-F238E27FC236}">
                <a16:creationId xmlns:a16="http://schemas.microsoft.com/office/drawing/2014/main" id="{3FA5C1C1-37B6-4D9C-8C4F-2089E59F181D}"/>
              </a:ext>
            </a:extLst>
          </p:cNvPr>
          <p:cNvPicPr>
            <a:picLocks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1192213"/>
            <a:ext cx="13004800" cy="736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705" fill="hold"/>
                                        <p:tgtEl>
                                          <p:spTgt spid="12800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8002"/>
                </p:tgtEl>
              </p:cMediaNode>
            </p:video>
            <p:seq concurrent="1" nextAc="seek">
              <p:cTn id="8" restart="whenNotActive" fill="hold" evtFilter="cancelBubble" nodeType="interactiveSeq">
                <p:stCondLst>
                  <p:cond evt="onClick" delay="0">
                    <p:tgtEl>
                      <p:spTgt spid="12800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28002"/>
                                        </p:tgtEl>
                                      </p:cBhvr>
                                    </p:cmd>
                                  </p:childTnLst>
                                </p:cTn>
                              </p:par>
                            </p:childTnLst>
                          </p:cTn>
                        </p:par>
                      </p:childTnLst>
                    </p:cTn>
                  </p:par>
                </p:childTnLst>
              </p:cTn>
              <p:nextCondLst>
                <p:cond evt="onClick" delay="0">
                  <p:tgtEl>
                    <p:spTgt spid="12800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5" descr="IMG_3877">
            <a:extLst>
              <a:ext uri="{FF2B5EF4-FFF2-40B4-BE49-F238E27FC236}">
                <a16:creationId xmlns:a16="http://schemas.microsoft.com/office/drawing/2014/main" id="{43963FAD-383D-41A8-A540-B2FC11FED4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88" y="468313"/>
            <a:ext cx="6081712" cy="898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4" descr="IMG_3975">
            <a:extLst>
              <a:ext uri="{FF2B5EF4-FFF2-40B4-BE49-F238E27FC236}">
                <a16:creationId xmlns:a16="http://schemas.microsoft.com/office/drawing/2014/main" id="{1AAF7844-EE6A-42BC-9F26-B9CF8162D3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8313" y="450850"/>
            <a:ext cx="5932487" cy="899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fade">
                                      <p:cBhvr>
                                        <p:cTn id="7" dur="500"/>
                                        <p:tgtEl>
                                          <p:spTgt spid="35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0050" name="Rectangle 1">
            <a:extLst>
              <a:ext uri="{FF2B5EF4-FFF2-40B4-BE49-F238E27FC236}">
                <a16:creationId xmlns:a16="http://schemas.microsoft.com/office/drawing/2014/main" id="{95B31E9D-F24D-4347-BF51-1AF6725B5354}"/>
              </a:ext>
            </a:extLst>
          </p:cNvPr>
          <p:cNvSpPr>
            <a:spLocks noChangeArrowheads="1"/>
          </p:cNvSpPr>
          <p:nvPr>
            <p:ph type="title"/>
          </p:nvPr>
        </p:nvSpPr>
        <p:spPr/>
        <p:txBody>
          <a:bodyPr/>
          <a:lstStyle/>
          <a:p>
            <a:pPr algn="l" defTabSz="584200" eaLnBrk="1"/>
            <a:r>
              <a:rPr lang="it-IT" altLang="fr-FR" sz="6400">
                <a:solidFill>
                  <a:srgbClr val="314864"/>
                </a:solidFill>
                <a:latin typeface="Didot" pitchFamily="4" charset="0"/>
                <a:sym typeface="Didot" pitchFamily="4" charset="0"/>
              </a:rPr>
              <a:t>Operative Steps</a:t>
            </a:r>
            <a:endParaRPr lang="it-IT" altLang="fr-FR" sz="1800">
              <a:latin typeface="Didot" pitchFamily="4" charset="0"/>
              <a:sym typeface="Didot" pitchFamily="4" charset="0"/>
            </a:endParaRPr>
          </a:p>
        </p:txBody>
      </p:sp>
      <p:sp>
        <p:nvSpPr>
          <p:cNvPr id="130051" name="Rectangle 2">
            <a:extLst>
              <a:ext uri="{FF2B5EF4-FFF2-40B4-BE49-F238E27FC236}">
                <a16:creationId xmlns:a16="http://schemas.microsoft.com/office/drawing/2014/main" id="{F5020791-212E-4B84-8D3B-3D4F0F280411}"/>
              </a:ext>
            </a:extLst>
          </p:cNvPr>
          <p:cNvSpPr>
            <a:spLocks noChangeArrowheads="1"/>
          </p:cNvSpPr>
          <p:nvPr>
            <p:ph type="body" idx="1"/>
          </p:nvPr>
        </p:nvSpPr>
        <p:spPr>
          <a:xfrm>
            <a:off x="355600" y="3016250"/>
            <a:ext cx="12293600" cy="6324600"/>
          </a:xfrm>
        </p:spPr>
        <p:txBody>
          <a:bodyPr/>
          <a:lstStyle/>
          <a:p>
            <a:pPr marL="0" indent="0" defTabSz="584200" eaLnBrk="1">
              <a:spcBef>
                <a:spcPts val="4200"/>
              </a:spcBef>
              <a:buSzTx/>
              <a:buFontTx/>
              <a:buNone/>
            </a:pPr>
            <a:r>
              <a:rPr lang="it-IT" altLang="fr-FR" sz="3800">
                <a:latin typeface="Palatino" pitchFamily="4" charset="0"/>
                <a:sym typeface="Palatino" pitchFamily="4" charset="0"/>
              </a:rPr>
              <a:t>POSTERIOR COMPONENT SEPARATION WITH INTRAMUSCULAR DISSECTION </a:t>
            </a:r>
          </a:p>
          <a:p>
            <a:pPr marL="0" indent="0" defTabSz="584200" eaLnBrk="1">
              <a:spcBef>
                <a:spcPts val="4200"/>
              </a:spcBef>
              <a:buSzTx/>
              <a:buFontTx/>
              <a:buNone/>
            </a:pPr>
            <a:r>
              <a:rPr lang="it-IT" altLang="fr-FR" sz="3800">
                <a:latin typeface="Palatino" pitchFamily="4" charset="0"/>
                <a:sym typeface="Palatino" pitchFamily="4" charset="0"/>
              </a:rPr>
              <a:t>The lateral edge of the posterior rectus sheat is incised, dividing the posterior aponeurotic sheath of the internal oblique muscle. (IO- TA).</a:t>
            </a:r>
          </a:p>
          <a:p>
            <a:pPr marL="0" indent="0" defTabSz="584200" eaLnBrk="1">
              <a:spcBef>
                <a:spcPts val="4200"/>
              </a:spcBef>
              <a:buSzTx/>
              <a:buFontTx/>
              <a:buNone/>
            </a:pPr>
            <a:r>
              <a:rPr lang="it-IT" altLang="fr-FR" sz="3800">
                <a:latin typeface="Palatino" pitchFamily="4" charset="0"/>
                <a:sym typeface="Palatino" pitchFamily="4" charset="0"/>
              </a:rPr>
              <a:t>(Division of neurovascular bundle).</a:t>
            </a:r>
            <a:endParaRPr lang="it-IT" altLang="fr-FR" sz="1800">
              <a:latin typeface="Palatino" pitchFamily="4" charset="0"/>
              <a:sym typeface="Palatino" pitchFamily="4" charset="0"/>
            </a:endParaRPr>
          </a:p>
        </p:txBody>
      </p:sp>
      <p:sp>
        <p:nvSpPr>
          <p:cNvPr id="130052" name="Rectangle 3">
            <a:extLst>
              <a:ext uri="{FF2B5EF4-FFF2-40B4-BE49-F238E27FC236}">
                <a16:creationId xmlns:a16="http://schemas.microsoft.com/office/drawing/2014/main" id="{BFC828DC-9CB4-493B-9472-8D4FCE6597C5}"/>
              </a:ext>
            </a:extLst>
          </p:cNvPr>
          <p:cNvSpPr>
            <a:spLocks/>
          </p:cNvSpPr>
          <p:nvPr/>
        </p:nvSpPr>
        <p:spPr bwMode="auto">
          <a:xfrm>
            <a:off x="6094413" y="323850"/>
            <a:ext cx="67437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wrap="none" lIns="50800" tIns="50800" rIns="50800" bIns="50800" anchor="ctr">
            <a:spAutoFit/>
          </a:bodyPr>
          <a:lstStyle>
            <a:lvl1pPr>
              <a:defRPr sz="3000">
                <a:solidFill>
                  <a:srgbClr val="324863"/>
                </a:solidFill>
                <a:latin typeface="Palatino" pitchFamily="4" charset="0"/>
                <a:cs typeface="Calibri" panose="020F0502020204030204" pitchFamily="34" charset="0"/>
                <a:sym typeface="Palatino" pitchFamily="4" charset="0"/>
              </a:defRPr>
            </a:lvl1pPr>
            <a:lvl2pPr marL="37931725" indent="-37474525">
              <a:defRPr sz="3000">
                <a:solidFill>
                  <a:srgbClr val="324863"/>
                </a:solidFill>
                <a:latin typeface="Palatino" pitchFamily="4" charset="0"/>
                <a:cs typeface="Calibri" panose="020F0502020204030204" pitchFamily="34" charset="0"/>
                <a:sym typeface="Palatino" pitchFamily="4" charset="0"/>
              </a:defRPr>
            </a:lvl2pPr>
            <a:lvl3pPr>
              <a:defRPr sz="3000">
                <a:solidFill>
                  <a:srgbClr val="324863"/>
                </a:solidFill>
                <a:latin typeface="Palatino" pitchFamily="4" charset="0"/>
                <a:cs typeface="Calibri" panose="020F0502020204030204" pitchFamily="34" charset="0"/>
                <a:sym typeface="Palatino" pitchFamily="4" charset="0"/>
              </a:defRPr>
            </a:lvl3pPr>
            <a:lvl4pPr>
              <a:defRPr sz="3000">
                <a:solidFill>
                  <a:srgbClr val="324863"/>
                </a:solidFill>
                <a:latin typeface="Palatino" pitchFamily="4" charset="0"/>
                <a:cs typeface="Calibri" panose="020F0502020204030204" pitchFamily="34" charset="0"/>
                <a:sym typeface="Palatino" pitchFamily="4" charset="0"/>
              </a:defRPr>
            </a:lvl4pPr>
            <a:lvl5pPr>
              <a:defRPr sz="3000">
                <a:solidFill>
                  <a:srgbClr val="324863"/>
                </a:solidFill>
                <a:latin typeface="Palatino" pitchFamily="4" charset="0"/>
                <a:cs typeface="Calibri" panose="020F0502020204030204" pitchFamily="34" charset="0"/>
                <a:sym typeface="Palatino" pitchFamily="4" charset="0"/>
              </a:defRPr>
            </a:lvl5pPr>
            <a:lvl6pPr marL="4572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6pPr>
            <a:lvl7pPr marL="9144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7pPr>
            <a:lvl8pPr marL="13716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8pPr>
            <a:lvl9pPr marL="18288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9pPr>
          </a:lstStyle>
          <a:p>
            <a:pPr algn="ctr" eaLnBrk="1"/>
            <a:r>
              <a:rPr lang="it-IT" altLang="fr-FR"/>
              <a:t>Open Posterior Component Separation</a:t>
            </a:r>
            <a:endParaRPr lang="it-IT" altLang="fr-FR" sz="1800">
              <a:solidFill>
                <a:srgbClr val="000000"/>
              </a:solidFill>
            </a:endParaRPr>
          </a:p>
        </p:txBody>
      </p:sp>
    </p:spTree>
  </p:cSld>
  <p:clrMapOvr>
    <a:masterClrMapping/>
  </p:clrMapOvr>
  <p:transition>
    <p:dissolve/>
  </p:transition>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D65ADA19-537A-4D0B-9340-3F4792841270}"/>
              </a:ext>
            </a:extLst>
          </p:cNvPr>
          <p:cNvSpPr>
            <a:spLocks noGrp="1" noChangeArrowheads="1"/>
          </p:cNvSpPr>
          <p:nvPr>
            <p:ph type="ctrTitle" idx="4294967295"/>
          </p:nvPr>
        </p:nvSpPr>
        <p:spPr bwMode="auto">
          <a:xfrm>
            <a:off x="73025" y="3581400"/>
            <a:ext cx="12931775" cy="1828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331788" eaLnBrk="1"/>
            <a:r>
              <a:rPr lang="it-IT" altLang="fr-FR" sz="4000" b="1" i="1">
                <a:solidFill>
                  <a:srgbClr val="1F2D3E"/>
                </a:solidFill>
                <a:latin typeface="Didot" pitchFamily="4" charset="0"/>
                <a:sym typeface="Didot" pitchFamily="4" charset="0"/>
              </a:rPr>
              <a:t>Posterior Component Separation plus TAR:</a:t>
            </a:r>
            <a:br>
              <a:rPr lang="it-IT" altLang="fr-FR" sz="4000" b="1" i="1">
                <a:solidFill>
                  <a:srgbClr val="1F2D3E"/>
                </a:solidFill>
                <a:latin typeface="Didot" pitchFamily="4" charset="0"/>
                <a:sym typeface="Didot" pitchFamily="4" charset="0"/>
              </a:rPr>
            </a:br>
            <a:r>
              <a:rPr lang="it-IT" altLang="fr-FR" sz="4000" b="1" i="1">
                <a:solidFill>
                  <a:srgbClr val="1F2D3E"/>
                </a:solidFill>
                <a:latin typeface="Didot" pitchFamily="4" charset="0"/>
                <a:sym typeface="Didot" pitchFamily="4" charset="0"/>
              </a:rPr>
              <a:t>indicazioni, tecniche e risultati</a:t>
            </a:r>
            <a:endParaRPr lang="it-IT" altLang="fr-FR" sz="4400" i="1">
              <a:solidFill>
                <a:srgbClr val="1F2D3E"/>
              </a:solidFill>
              <a:latin typeface="Didot" pitchFamily="4" charset="0"/>
              <a:sym typeface="Didot" pitchFamily="4" charset="0"/>
            </a:endParaRPr>
          </a:p>
        </p:txBody>
      </p:sp>
      <p:sp>
        <p:nvSpPr>
          <p:cNvPr id="93187" name="Rectangle 3">
            <a:extLst>
              <a:ext uri="{FF2B5EF4-FFF2-40B4-BE49-F238E27FC236}">
                <a16:creationId xmlns:a16="http://schemas.microsoft.com/office/drawing/2014/main" id="{40B63A76-E1F2-4BC3-89DE-D61F0E41DC79}"/>
              </a:ext>
            </a:extLst>
          </p:cNvPr>
          <p:cNvSpPr>
            <a:spLocks noGrp="1" noChangeArrowheads="1"/>
          </p:cNvSpPr>
          <p:nvPr>
            <p:ph type="subTitle" idx="4294967295"/>
          </p:nvPr>
        </p:nvSpPr>
        <p:spPr bwMode="auto">
          <a:xfrm>
            <a:off x="7294563" y="5813425"/>
            <a:ext cx="3341687" cy="712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r" defTabSz="484188" eaLnBrk="1">
              <a:spcBef>
                <a:spcPts val="800"/>
              </a:spcBef>
              <a:buSzTx/>
              <a:buFontTx/>
              <a:buNone/>
            </a:pPr>
            <a:r>
              <a:rPr lang="it-IT" altLang="fr-FR" sz="3200">
                <a:solidFill>
                  <a:srgbClr val="5C86B9"/>
                </a:solidFill>
                <a:latin typeface="Palatino" pitchFamily="4" charset="0"/>
                <a:sym typeface="Palatino" pitchFamily="4" charset="0"/>
              </a:rPr>
              <a:t>Diego Cuccurullo</a:t>
            </a:r>
            <a:endParaRPr lang="it-IT" altLang="fr-FR" sz="2400">
              <a:latin typeface="Palatino" pitchFamily="4" charset="0"/>
              <a:sym typeface="Palatino" pitchFamily="4" charset="0"/>
            </a:endParaRPr>
          </a:p>
        </p:txBody>
      </p:sp>
      <p:pic>
        <p:nvPicPr>
          <p:cNvPr id="93188" name="Picture 4" descr="image4.png">
            <a:extLst>
              <a:ext uri="{FF2B5EF4-FFF2-40B4-BE49-F238E27FC236}">
                <a16:creationId xmlns:a16="http://schemas.microsoft.com/office/drawing/2014/main" id="{FE93CB7B-DBD3-434D-9549-C5E182A2716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11738" y="7540625"/>
            <a:ext cx="12747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93189" name="Shape 41">
            <a:extLst>
              <a:ext uri="{FF2B5EF4-FFF2-40B4-BE49-F238E27FC236}">
                <a16:creationId xmlns:a16="http://schemas.microsoft.com/office/drawing/2014/main" id="{0EC70DDD-4E5B-4C92-AABE-9BB46952A184}"/>
              </a:ext>
            </a:extLst>
          </p:cNvPr>
          <p:cNvSpPr txBox="1">
            <a:spLocks/>
          </p:cNvSpPr>
          <p:nvPr/>
        </p:nvSpPr>
        <p:spPr bwMode="auto">
          <a:xfrm>
            <a:off x="6532563" y="6819900"/>
            <a:ext cx="5832475"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b"/>
          <a:lstStyle>
            <a:lvl1pPr defTabSz="409575">
              <a:defRPr sz="3000">
                <a:solidFill>
                  <a:srgbClr val="324863"/>
                </a:solidFill>
                <a:latin typeface="Palatino" pitchFamily="4" charset="0"/>
                <a:cs typeface="Calibri" panose="020F0502020204030204" pitchFamily="34" charset="0"/>
                <a:sym typeface="Palatino" pitchFamily="4" charset="0"/>
              </a:defRPr>
            </a:lvl1pPr>
            <a:lvl2pPr marL="37931725" indent="-37474525" defTabSz="409575">
              <a:defRPr sz="3000">
                <a:solidFill>
                  <a:srgbClr val="324863"/>
                </a:solidFill>
                <a:latin typeface="Palatino" pitchFamily="4" charset="0"/>
                <a:cs typeface="Calibri" panose="020F0502020204030204" pitchFamily="34" charset="0"/>
                <a:sym typeface="Palatino" pitchFamily="4" charset="0"/>
              </a:defRPr>
            </a:lvl2pPr>
            <a:lvl3pPr>
              <a:defRPr sz="3000">
                <a:solidFill>
                  <a:srgbClr val="324863"/>
                </a:solidFill>
                <a:latin typeface="Palatino" pitchFamily="4" charset="0"/>
                <a:cs typeface="Calibri" panose="020F0502020204030204" pitchFamily="34" charset="0"/>
                <a:sym typeface="Palatino" pitchFamily="4" charset="0"/>
              </a:defRPr>
            </a:lvl3pPr>
            <a:lvl4pPr>
              <a:defRPr sz="3000">
                <a:solidFill>
                  <a:srgbClr val="324863"/>
                </a:solidFill>
                <a:latin typeface="Palatino" pitchFamily="4" charset="0"/>
                <a:cs typeface="Calibri" panose="020F0502020204030204" pitchFamily="34" charset="0"/>
                <a:sym typeface="Palatino" pitchFamily="4" charset="0"/>
              </a:defRPr>
            </a:lvl4pPr>
            <a:lvl5pPr>
              <a:defRPr sz="3000">
                <a:solidFill>
                  <a:srgbClr val="324863"/>
                </a:solidFill>
                <a:latin typeface="Palatino" pitchFamily="4" charset="0"/>
                <a:cs typeface="Calibri" panose="020F0502020204030204" pitchFamily="34" charset="0"/>
                <a:sym typeface="Palatino" pitchFamily="4" charset="0"/>
              </a:defRPr>
            </a:lvl5pPr>
            <a:lvl6pPr marL="4572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6pPr>
            <a:lvl7pPr marL="9144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7pPr>
            <a:lvl8pPr marL="13716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8pPr>
            <a:lvl9pPr marL="18288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9pPr>
          </a:lstStyle>
          <a:p>
            <a:pPr algn="ctr">
              <a:lnSpc>
                <a:spcPct val="90000"/>
              </a:lnSpc>
            </a:pPr>
            <a:endParaRPr lang="it-IT" altLang="fr-FR" sz="1400">
              <a:solidFill>
                <a:srgbClr val="000000"/>
              </a:solidFill>
              <a:latin typeface="Arial Narrow" panose="020B0606020202030204" pitchFamily="34" charset="0"/>
              <a:sym typeface="Helvetica Neue Light" pitchFamily="4" charset="0"/>
            </a:endParaRPr>
          </a:p>
          <a:p>
            <a:pPr algn="ctr">
              <a:lnSpc>
                <a:spcPct val="90000"/>
              </a:lnSpc>
            </a:pPr>
            <a:endParaRPr lang="it-IT" altLang="fr-FR" sz="1400">
              <a:solidFill>
                <a:srgbClr val="000000"/>
              </a:solidFill>
              <a:latin typeface="Arial Narrow" panose="020B0606020202030204" pitchFamily="34" charset="0"/>
              <a:sym typeface="Helvetica Neue Light" pitchFamily="4" charset="0"/>
            </a:endParaRPr>
          </a:p>
          <a:p>
            <a:pPr algn="ctr">
              <a:lnSpc>
                <a:spcPct val="90000"/>
              </a:lnSpc>
            </a:pPr>
            <a:endParaRPr lang="it-IT" altLang="fr-FR" sz="1400">
              <a:solidFill>
                <a:srgbClr val="000000"/>
              </a:solidFill>
              <a:latin typeface="Arial Narrow" panose="020B0606020202030204" pitchFamily="34" charset="0"/>
              <a:sym typeface="Helvetica Neue Light" pitchFamily="4" charset="0"/>
            </a:endParaRPr>
          </a:p>
          <a:p>
            <a:pPr algn="ctr">
              <a:lnSpc>
                <a:spcPct val="90000"/>
              </a:lnSpc>
            </a:pPr>
            <a:r>
              <a:rPr lang="it-IT" altLang="fr-FR" sz="1800">
                <a:solidFill>
                  <a:srgbClr val="000000"/>
                </a:solidFill>
                <a:sym typeface="Helvetica Neue Light" pitchFamily="4" charset="0"/>
              </a:rPr>
              <a:t>AORN Ospedali dei Colli – Monaldi Hospital – Naples</a:t>
            </a:r>
          </a:p>
          <a:p>
            <a:pPr algn="ctr">
              <a:lnSpc>
                <a:spcPct val="90000"/>
              </a:lnSpc>
            </a:pPr>
            <a:r>
              <a:rPr lang="it-IT" altLang="fr-FR" sz="1800">
                <a:solidFill>
                  <a:srgbClr val="000000"/>
                </a:solidFill>
                <a:sym typeface="Helvetica Neue Light" pitchFamily="4" charset="0"/>
              </a:rPr>
              <a:t>Board Member EHS-Secretary Advisory Board Congress</a:t>
            </a:r>
          </a:p>
          <a:p>
            <a:pPr algn="ctr">
              <a:lnSpc>
                <a:spcPct val="90000"/>
              </a:lnSpc>
            </a:pPr>
            <a:r>
              <a:rPr lang="it-IT" altLang="fr-FR" sz="1800">
                <a:solidFill>
                  <a:srgbClr val="000000"/>
                </a:solidFill>
                <a:sym typeface="Helvetica Neue Light" pitchFamily="4" charset="0"/>
              </a:rPr>
              <a:t>National Delegate ISHAWS-Italian Chapter EHS</a:t>
            </a:r>
          </a:p>
          <a:p>
            <a:pPr algn="ctr">
              <a:lnSpc>
                <a:spcPct val="90000"/>
              </a:lnSpc>
            </a:pPr>
            <a:r>
              <a:rPr lang="it-IT" altLang="fr-FR" sz="1800">
                <a:solidFill>
                  <a:srgbClr val="000000"/>
                </a:solidFill>
                <a:sym typeface="Helvetica Neue Light" pitchFamily="4" charset="0"/>
              </a:rPr>
              <a:t>Chief Week Surgery Unit</a:t>
            </a:r>
          </a:p>
          <a:p>
            <a:pPr algn="ctr">
              <a:lnSpc>
                <a:spcPct val="90000"/>
              </a:lnSpc>
            </a:pPr>
            <a:endParaRPr lang="it-IT" altLang="fr-FR" sz="1800">
              <a:solidFill>
                <a:srgbClr val="000000"/>
              </a:solidFill>
              <a:sym typeface="Helvetica Neue Light" pitchFamily="4" charset="0"/>
            </a:endParaRPr>
          </a:p>
          <a:p>
            <a:pPr algn="ctr">
              <a:lnSpc>
                <a:spcPct val="90000"/>
              </a:lnSpc>
            </a:pPr>
            <a:r>
              <a:rPr lang="it-IT" altLang="fr-FR" sz="1800">
                <a:solidFill>
                  <a:srgbClr val="000000"/>
                </a:solidFill>
                <a:sym typeface="Helvetica Neue Light" pitchFamily="4" charset="0"/>
              </a:rPr>
              <a:t>General Surgery Unit</a:t>
            </a:r>
          </a:p>
          <a:p>
            <a:pPr algn="ctr">
              <a:lnSpc>
                <a:spcPct val="90000"/>
              </a:lnSpc>
            </a:pPr>
            <a:r>
              <a:rPr lang="it-IT" altLang="fr-FR" sz="1800">
                <a:solidFill>
                  <a:srgbClr val="000000"/>
                </a:solidFill>
                <a:sym typeface="Helvetica Neue Light" pitchFamily="4" charset="0"/>
              </a:rPr>
              <a:t>Laparoscopic and Robotic Surgery Department</a:t>
            </a:r>
          </a:p>
          <a:p>
            <a:pPr algn="ctr">
              <a:lnSpc>
                <a:spcPct val="90000"/>
              </a:lnSpc>
            </a:pPr>
            <a:r>
              <a:rPr lang="it-IT" altLang="fr-FR" sz="1800">
                <a:solidFill>
                  <a:srgbClr val="000000"/>
                </a:solidFill>
                <a:sym typeface="Helvetica Neue Light" pitchFamily="4" charset="0"/>
              </a:rPr>
              <a:t>Chief: Francesco Corcione</a:t>
            </a:r>
          </a:p>
          <a:p>
            <a:pPr algn="ctr">
              <a:lnSpc>
                <a:spcPct val="90000"/>
              </a:lnSpc>
            </a:pPr>
            <a:endParaRPr lang="it-IT" altLang="fr-FR" sz="1400">
              <a:solidFill>
                <a:srgbClr val="000000"/>
              </a:solidFill>
              <a:latin typeface="Arial Narrow" panose="020B0606020202030204" pitchFamily="34" charset="0"/>
              <a:sym typeface="Helvetica Neue Light" pitchFamily="4" charset="0"/>
            </a:endParaRPr>
          </a:p>
          <a:p>
            <a:pPr algn="ctr">
              <a:lnSpc>
                <a:spcPct val="90000"/>
              </a:lnSpc>
            </a:pPr>
            <a:endParaRPr lang="it-IT" altLang="fr-FR" sz="1400">
              <a:solidFill>
                <a:srgbClr val="000000"/>
              </a:solidFill>
              <a:latin typeface="Arial Narrow" panose="020B0606020202030204" pitchFamily="34" charset="0"/>
              <a:sym typeface="Helvetica Neue Light" pitchFamily="4" charset="0"/>
            </a:endParaRPr>
          </a:p>
        </p:txBody>
      </p:sp>
      <p:pic>
        <p:nvPicPr>
          <p:cNvPr id="6150" name="Immagine 15">
            <a:extLst>
              <a:ext uri="{FF2B5EF4-FFF2-40B4-BE49-F238E27FC236}">
                <a16:creationId xmlns:a16="http://schemas.microsoft.com/office/drawing/2014/main" id="{B7D0EE96-D9DA-40AF-9C6B-CFAEF74FC59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025" y="5700713"/>
            <a:ext cx="3981450" cy="4052887"/>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1" name="Immagine 7" descr="Schermata 2018-03-26 alle 19.28.22.png">
            <a:extLst>
              <a:ext uri="{FF2B5EF4-FFF2-40B4-BE49-F238E27FC236}">
                <a16:creationId xmlns:a16="http://schemas.microsoft.com/office/drawing/2014/main" id="{B9FEF7B2-5056-4331-BAC0-29879863A23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163" y="-628650"/>
            <a:ext cx="6227763"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olo 1">
            <a:extLst>
              <a:ext uri="{FF2B5EF4-FFF2-40B4-BE49-F238E27FC236}">
                <a16:creationId xmlns:a16="http://schemas.microsoft.com/office/drawing/2014/main" id="{EA371DFC-8B34-4764-96C9-2A716E7A5584}"/>
              </a:ext>
            </a:extLst>
          </p:cNvPr>
          <p:cNvSpPr>
            <a:spLocks noGrp="1"/>
          </p:cNvSpPr>
          <p:nvPr>
            <p:ph type="title"/>
          </p:nvPr>
        </p:nvSpPr>
        <p:spPr/>
        <p:txBody>
          <a:bodyPr/>
          <a:lstStyle/>
          <a:p>
            <a:endParaRPr lang="fr-FR" altLang="fr-FR"/>
          </a:p>
        </p:txBody>
      </p:sp>
      <p:pic>
        <p:nvPicPr>
          <p:cNvPr id="131075" name="Picture 1" descr="foto 4.jpeg">
            <a:extLst>
              <a:ext uri="{FF2B5EF4-FFF2-40B4-BE49-F238E27FC236}">
                <a16:creationId xmlns:a16="http://schemas.microsoft.com/office/drawing/2014/main" id="{701D2406-7D54-4F42-82D0-BCBB8A81445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21964"/>
          <a:stretch>
            <a:fillRect/>
          </a:stretch>
        </p:blipFill>
        <p:spPr>
          <a:xfrm>
            <a:off x="7007225" y="3148013"/>
            <a:ext cx="5997575" cy="4756150"/>
          </a:xfrm>
          <a:noFill/>
        </p:spPr>
      </p:pic>
      <p:pic>
        <p:nvPicPr>
          <p:cNvPr id="131076" name="Picture 1" descr="foto 3.jpeg">
            <a:extLst>
              <a:ext uri="{FF2B5EF4-FFF2-40B4-BE49-F238E27FC236}">
                <a16:creationId xmlns:a16="http://schemas.microsoft.com/office/drawing/2014/main" id="{DCD36BCD-23F7-4ECA-BF31-64B703909B13}"/>
              </a:ext>
            </a:extLst>
          </p:cNvPr>
          <p:cNvPicPr>
            <a:picLocks noChangeAspect="1"/>
          </p:cNvPicPr>
          <p:nvPr/>
        </p:nvPicPr>
        <p:blipFill>
          <a:blip r:embed="rId4">
            <a:extLst>
              <a:ext uri="{28A0092B-C50C-407E-A947-70E740481C1C}">
                <a14:useLocalDpi xmlns:a14="http://schemas.microsoft.com/office/drawing/2010/main" val="0"/>
              </a:ext>
            </a:extLst>
          </a:blip>
          <a:srcRect l="5016" t="7082" r="2037" b="12659"/>
          <a:stretch>
            <a:fillRect/>
          </a:stretch>
        </p:blipFill>
        <p:spPr bwMode="auto">
          <a:xfrm>
            <a:off x="0" y="0"/>
            <a:ext cx="7561263"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31077" name="2.mp4" descr="TOSHIBA EXT:PCS-GORE:2.mp4">
            <a:hlinkClick r:id="" action="ppaction://media"/>
            <a:extLst>
              <a:ext uri="{FF2B5EF4-FFF2-40B4-BE49-F238E27FC236}">
                <a16:creationId xmlns:a16="http://schemas.microsoft.com/office/drawing/2014/main" id="{D6D20F10-04F8-4C34-8F28-470168CD8AC7}"/>
              </a:ext>
            </a:extLst>
          </p:cNvPr>
          <p:cNvPicPr>
            <a:picLocks noChangeAspect="1" noChangeArrowheads="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454025" y="5148263"/>
            <a:ext cx="5976938" cy="448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6600" fill="hold"/>
                                        <p:tgtEl>
                                          <p:spTgt spid="13107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31077"/>
                </p:tgtEl>
              </p:cMediaNode>
            </p:video>
            <p:seq concurrent="1" nextAc="seek">
              <p:cTn id="8" restart="whenNotActive" fill="hold" evtFilter="cancelBubble" nodeType="interactiveSeq">
                <p:stCondLst>
                  <p:cond evt="onClick" delay="0">
                    <p:tgtEl>
                      <p:spTgt spid="13107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31077"/>
                                        </p:tgtEl>
                                      </p:cBhvr>
                                    </p:cmd>
                                  </p:childTnLst>
                                </p:cTn>
                              </p:par>
                            </p:childTnLst>
                          </p:cTn>
                        </p:par>
                      </p:childTnLst>
                    </p:cTn>
                  </p:par>
                </p:childTnLst>
              </p:cTn>
              <p:nextCondLst>
                <p:cond evt="onClick" delay="0">
                  <p:tgtEl>
                    <p:spTgt spid="131077"/>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1">
            <a:extLst>
              <a:ext uri="{FF2B5EF4-FFF2-40B4-BE49-F238E27FC236}">
                <a16:creationId xmlns:a16="http://schemas.microsoft.com/office/drawing/2014/main" id="{01010194-EDD3-4016-A09E-7DDD4862785F}"/>
              </a:ext>
            </a:extLst>
          </p:cNvPr>
          <p:cNvSpPr>
            <a:spLocks noChangeArrowheads="1"/>
          </p:cNvSpPr>
          <p:nvPr>
            <p:ph type="title"/>
          </p:nvPr>
        </p:nvSpPr>
        <p:spPr/>
        <p:txBody>
          <a:bodyPr/>
          <a:lstStyle/>
          <a:p>
            <a:pPr algn="l" defTabSz="584200" eaLnBrk="1"/>
            <a:r>
              <a:rPr lang="it-IT" altLang="fr-FR" sz="6400">
                <a:solidFill>
                  <a:srgbClr val="314864"/>
                </a:solidFill>
                <a:latin typeface="Didot" pitchFamily="4" charset="0"/>
                <a:sym typeface="Didot" pitchFamily="4" charset="0"/>
              </a:rPr>
              <a:t>Operative Steps</a:t>
            </a:r>
            <a:endParaRPr lang="it-IT" altLang="fr-FR" sz="1800">
              <a:latin typeface="Didot" pitchFamily="4" charset="0"/>
              <a:sym typeface="Didot" pitchFamily="4" charset="0"/>
            </a:endParaRPr>
          </a:p>
        </p:txBody>
      </p:sp>
      <p:sp>
        <p:nvSpPr>
          <p:cNvPr id="132099" name="Rectangle 2">
            <a:extLst>
              <a:ext uri="{FF2B5EF4-FFF2-40B4-BE49-F238E27FC236}">
                <a16:creationId xmlns:a16="http://schemas.microsoft.com/office/drawing/2014/main" id="{B6D00035-6728-43F2-96BC-F72406313FEB}"/>
              </a:ext>
            </a:extLst>
          </p:cNvPr>
          <p:cNvSpPr>
            <a:spLocks noChangeArrowheads="1"/>
          </p:cNvSpPr>
          <p:nvPr>
            <p:ph type="body" idx="1"/>
          </p:nvPr>
        </p:nvSpPr>
        <p:spPr>
          <a:xfrm>
            <a:off x="355600" y="3016250"/>
            <a:ext cx="12293600" cy="6324600"/>
          </a:xfrm>
        </p:spPr>
        <p:txBody>
          <a:bodyPr/>
          <a:lstStyle/>
          <a:p>
            <a:pPr marL="0" indent="0" defTabSz="584200" eaLnBrk="1">
              <a:spcBef>
                <a:spcPts val="4200"/>
              </a:spcBef>
              <a:buSzTx/>
              <a:buFontTx/>
              <a:buNone/>
            </a:pPr>
            <a:r>
              <a:rPr lang="it-IT" altLang="fr-FR" sz="3800">
                <a:latin typeface="Palatino" pitchFamily="4" charset="0"/>
                <a:sym typeface="Palatino" pitchFamily="4" charset="0"/>
              </a:rPr>
              <a:t>POSTERIOR COMPONENT SEPARATION WITH TRANSVERSUS ABDOMINIS RELEASE</a:t>
            </a:r>
          </a:p>
          <a:p>
            <a:pPr marL="0" indent="0" defTabSz="584200" eaLnBrk="1">
              <a:spcBef>
                <a:spcPts val="4200"/>
              </a:spcBef>
              <a:buSzTx/>
              <a:buFontTx/>
              <a:buNone/>
            </a:pPr>
            <a:r>
              <a:rPr lang="it-IT" altLang="fr-FR" sz="2800">
                <a:latin typeface="Palatino" pitchFamily="4" charset="0"/>
                <a:sym typeface="Palatino" pitchFamily="4" charset="0"/>
              </a:rPr>
              <a:t>Starting in the arcuate line, about 0,5 cm medial to the posterior rectus sheat junction to expose the underlying transverses abdomens muscle, then transection from down to up of the medial edge of transverses abdomens muscle.</a:t>
            </a:r>
          </a:p>
          <a:p>
            <a:pPr marL="0" indent="0" defTabSz="584200" eaLnBrk="1">
              <a:spcBef>
                <a:spcPts val="4200"/>
              </a:spcBef>
              <a:buSzTx/>
              <a:buFontTx/>
              <a:buNone/>
            </a:pPr>
            <a:r>
              <a:rPr lang="it-IT" altLang="fr-FR" sz="2800">
                <a:latin typeface="Palatino" pitchFamily="4" charset="0"/>
                <a:sym typeface="Palatino" pitchFamily="4" charset="0"/>
              </a:rPr>
              <a:t>The key component to the release is the division of the entire medial edge of the transverses abdomens muscle.</a:t>
            </a:r>
          </a:p>
          <a:p>
            <a:pPr marL="0" indent="0" defTabSz="584200" eaLnBrk="1">
              <a:spcBef>
                <a:spcPts val="4200"/>
              </a:spcBef>
              <a:buSzTx/>
              <a:buFontTx/>
              <a:buNone/>
            </a:pPr>
            <a:r>
              <a:rPr lang="it-IT" altLang="fr-FR" sz="2800">
                <a:latin typeface="Palatino" pitchFamily="4" charset="0"/>
                <a:sym typeface="Palatino" pitchFamily="4" charset="0"/>
              </a:rPr>
              <a:t>We are able to release the circumferential muscle tension and afford significant medial advancement of the posterior rectus fascia.</a:t>
            </a:r>
          </a:p>
          <a:p>
            <a:pPr marL="0" indent="0" defTabSz="584200" eaLnBrk="1">
              <a:spcBef>
                <a:spcPts val="4200"/>
              </a:spcBef>
              <a:buSzTx/>
              <a:buFontTx/>
              <a:buNone/>
            </a:pPr>
            <a:endParaRPr lang="it-IT" altLang="fr-FR" sz="1800">
              <a:latin typeface="Palatino" pitchFamily="4" charset="0"/>
              <a:sym typeface="Palatino" pitchFamily="4" charset="0"/>
            </a:endParaRPr>
          </a:p>
        </p:txBody>
      </p:sp>
      <p:sp>
        <p:nvSpPr>
          <p:cNvPr id="132100" name="Rectangle 3">
            <a:extLst>
              <a:ext uri="{FF2B5EF4-FFF2-40B4-BE49-F238E27FC236}">
                <a16:creationId xmlns:a16="http://schemas.microsoft.com/office/drawing/2014/main" id="{C13030A2-35CB-4F99-B803-F4B80C286238}"/>
              </a:ext>
            </a:extLst>
          </p:cNvPr>
          <p:cNvSpPr>
            <a:spLocks/>
          </p:cNvSpPr>
          <p:nvPr/>
        </p:nvSpPr>
        <p:spPr bwMode="auto">
          <a:xfrm>
            <a:off x="6132513" y="301625"/>
            <a:ext cx="6667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wrap="none" lIns="50800" tIns="50800" rIns="50800" bIns="50800" anchor="ctr">
            <a:spAutoFit/>
          </a:bodyPr>
          <a:lstStyle>
            <a:lvl1pPr>
              <a:defRPr sz="3000">
                <a:solidFill>
                  <a:srgbClr val="324863"/>
                </a:solidFill>
                <a:latin typeface="Palatino" pitchFamily="4" charset="0"/>
                <a:cs typeface="Calibri" panose="020F0502020204030204" pitchFamily="34" charset="0"/>
                <a:sym typeface="Palatino" pitchFamily="4" charset="0"/>
              </a:defRPr>
            </a:lvl1pPr>
            <a:lvl2pPr marL="37931725" indent="-37474525">
              <a:defRPr sz="3000">
                <a:solidFill>
                  <a:srgbClr val="324863"/>
                </a:solidFill>
                <a:latin typeface="Palatino" pitchFamily="4" charset="0"/>
                <a:cs typeface="Calibri" panose="020F0502020204030204" pitchFamily="34" charset="0"/>
                <a:sym typeface="Palatino" pitchFamily="4" charset="0"/>
              </a:defRPr>
            </a:lvl2pPr>
            <a:lvl3pPr>
              <a:defRPr sz="3000">
                <a:solidFill>
                  <a:srgbClr val="324863"/>
                </a:solidFill>
                <a:latin typeface="Palatino" pitchFamily="4" charset="0"/>
                <a:cs typeface="Calibri" panose="020F0502020204030204" pitchFamily="34" charset="0"/>
                <a:sym typeface="Palatino" pitchFamily="4" charset="0"/>
              </a:defRPr>
            </a:lvl3pPr>
            <a:lvl4pPr>
              <a:defRPr sz="3000">
                <a:solidFill>
                  <a:srgbClr val="324863"/>
                </a:solidFill>
                <a:latin typeface="Palatino" pitchFamily="4" charset="0"/>
                <a:cs typeface="Calibri" panose="020F0502020204030204" pitchFamily="34" charset="0"/>
                <a:sym typeface="Palatino" pitchFamily="4" charset="0"/>
              </a:defRPr>
            </a:lvl4pPr>
            <a:lvl5pPr>
              <a:defRPr sz="3000">
                <a:solidFill>
                  <a:srgbClr val="324863"/>
                </a:solidFill>
                <a:latin typeface="Palatino" pitchFamily="4" charset="0"/>
                <a:cs typeface="Calibri" panose="020F0502020204030204" pitchFamily="34" charset="0"/>
                <a:sym typeface="Palatino" pitchFamily="4" charset="0"/>
              </a:defRPr>
            </a:lvl5pPr>
            <a:lvl6pPr marL="4572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6pPr>
            <a:lvl7pPr marL="9144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7pPr>
            <a:lvl8pPr marL="13716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8pPr>
            <a:lvl9pPr marL="18288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9pPr>
          </a:lstStyle>
          <a:p>
            <a:pPr algn="ctr" eaLnBrk="1"/>
            <a:r>
              <a:rPr lang="it-IT" altLang="fr-FR"/>
              <a:t>Open posterior Component Separation</a:t>
            </a:r>
            <a:endParaRPr lang="it-IT" altLang="fr-FR" sz="1800">
              <a:solidFill>
                <a:srgbClr val="000000"/>
              </a:solidFill>
            </a:endParaRPr>
          </a:p>
        </p:txBody>
      </p:sp>
    </p:spTree>
  </p:cSld>
  <p:clrMapOvr>
    <a:masterClrMapping/>
  </p:clrMapOvr>
  <p:transition>
    <p:dissolve/>
  </p:transition>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22" name="Rectangle 1">
            <a:extLst>
              <a:ext uri="{FF2B5EF4-FFF2-40B4-BE49-F238E27FC236}">
                <a16:creationId xmlns:a16="http://schemas.microsoft.com/office/drawing/2014/main" id="{C2A78E6E-DB10-4D5E-B106-10C4D662D860}"/>
              </a:ext>
            </a:extLst>
          </p:cNvPr>
          <p:cNvSpPr>
            <a:spLocks noChangeArrowheads="1"/>
          </p:cNvSpPr>
          <p:nvPr>
            <p:ph type="title"/>
          </p:nvPr>
        </p:nvSpPr>
        <p:spPr/>
        <p:txBody>
          <a:bodyPr/>
          <a:lstStyle/>
          <a:p>
            <a:pPr algn="l" defTabSz="584200" eaLnBrk="1"/>
            <a:r>
              <a:rPr lang="it-IT" altLang="fr-FR" sz="6400">
                <a:solidFill>
                  <a:srgbClr val="314864"/>
                </a:solidFill>
                <a:latin typeface="Didot" pitchFamily="4" charset="0"/>
                <a:sym typeface="Didot" pitchFamily="4" charset="0"/>
              </a:rPr>
              <a:t>Operative Steps</a:t>
            </a:r>
            <a:endParaRPr lang="it-IT" altLang="fr-FR" sz="1800">
              <a:latin typeface="Didot" pitchFamily="4" charset="0"/>
              <a:sym typeface="Didot" pitchFamily="4" charset="0"/>
            </a:endParaRPr>
          </a:p>
        </p:txBody>
      </p:sp>
      <p:sp>
        <p:nvSpPr>
          <p:cNvPr id="133123" name="Rectangle 2">
            <a:extLst>
              <a:ext uri="{FF2B5EF4-FFF2-40B4-BE49-F238E27FC236}">
                <a16:creationId xmlns:a16="http://schemas.microsoft.com/office/drawing/2014/main" id="{47FD0DE9-CEA5-4420-A893-7B7239531BB5}"/>
              </a:ext>
            </a:extLst>
          </p:cNvPr>
          <p:cNvSpPr>
            <a:spLocks noChangeArrowheads="1"/>
          </p:cNvSpPr>
          <p:nvPr>
            <p:ph type="body" idx="1"/>
          </p:nvPr>
        </p:nvSpPr>
        <p:spPr>
          <a:xfrm>
            <a:off x="355600" y="3016250"/>
            <a:ext cx="12293600" cy="6324600"/>
          </a:xfrm>
        </p:spPr>
        <p:txBody>
          <a:bodyPr/>
          <a:lstStyle/>
          <a:p>
            <a:pPr marL="0" indent="0" defTabSz="584200" eaLnBrk="1">
              <a:spcBef>
                <a:spcPts val="4200"/>
              </a:spcBef>
              <a:buSzTx/>
              <a:buFontTx/>
              <a:buNone/>
            </a:pPr>
            <a:r>
              <a:rPr lang="it-IT" altLang="fr-FR" sz="3800">
                <a:latin typeface="Palatino" pitchFamily="4" charset="0"/>
                <a:sym typeface="Palatino" pitchFamily="4" charset="0"/>
              </a:rPr>
              <a:t>POSTERIOR COMPONENT SEPARATION WITH TRANSVERSUS ABDOMINIS RELEASE</a:t>
            </a:r>
          </a:p>
          <a:p>
            <a:pPr marL="0" indent="0" defTabSz="584200" eaLnBrk="1">
              <a:spcBef>
                <a:spcPts val="4200"/>
              </a:spcBef>
              <a:buSzTx/>
              <a:buFontTx/>
              <a:buNone/>
            </a:pPr>
            <a:r>
              <a:rPr lang="it-IT" altLang="fr-FR" sz="2800">
                <a:latin typeface="Palatino" pitchFamily="4" charset="0"/>
                <a:sym typeface="Palatino" pitchFamily="4" charset="0"/>
              </a:rPr>
              <a:t>Starting in the upper third of the abdomen, about 0,5 cm medial to the posterior rectus sheat junction to expose the underlying transverses abdomens muscle, then transection of the medial edge of transverses abdomens muscle.</a:t>
            </a:r>
          </a:p>
          <a:p>
            <a:pPr marL="0" indent="0" defTabSz="584200" eaLnBrk="1">
              <a:spcBef>
                <a:spcPts val="4200"/>
              </a:spcBef>
              <a:buSzTx/>
              <a:buFontTx/>
              <a:buNone/>
            </a:pPr>
            <a:r>
              <a:rPr lang="it-IT" altLang="fr-FR" sz="2800">
                <a:latin typeface="Palatino" pitchFamily="4" charset="0"/>
                <a:sym typeface="Palatino" pitchFamily="4" charset="0"/>
              </a:rPr>
              <a:t>The key component to the release is the division of the entire medial edge of the transverses abdomens muscle.</a:t>
            </a:r>
          </a:p>
          <a:p>
            <a:pPr marL="0" indent="0" defTabSz="584200" eaLnBrk="1">
              <a:spcBef>
                <a:spcPts val="4200"/>
              </a:spcBef>
              <a:buSzTx/>
              <a:buFontTx/>
              <a:buNone/>
            </a:pPr>
            <a:r>
              <a:rPr lang="it-IT" altLang="fr-FR" sz="2800">
                <a:latin typeface="Palatino" pitchFamily="4" charset="0"/>
                <a:sym typeface="Palatino" pitchFamily="4" charset="0"/>
              </a:rPr>
              <a:t>We are able to release the circumferential muscle tension and afford significant medial advancement of the posterior rectus fascia.</a:t>
            </a:r>
          </a:p>
          <a:p>
            <a:pPr marL="0" indent="0" defTabSz="584200" eaLnBrk="1">
              <a:spcBef>
                <a:spcPts val="4200"/>
              </a:spcBef>
              <a:buSzTx/>
              <a:buFontTx/>
              <a:buNone/>
            </a:pPr>
            <a:endParaRPr lang="it-IT" altLang="fr-FR" sz="1800">
              <a:latin typeface="Palatino" pitchFamily="4" charset="0"/>
              <a:sym typeface="Palatino" pitchFamily="4" charset="0"/>
            </a:endParaRPr>
          </a:p>
        </p:txBody>
      </p:sp>
      <p:sp>
        <p:nvSpPr>
          <p:cNvPr id="133124" name="Rectangle 3">
            <a:extLst>
              <a:ext uri="{FF2B5EF4-FFF2-40B4-BE49-F238E27FC236}">
                <a16:creationId xmlns:a16="http://schemas.microsoft.com/office/drawing/2014/main" id="{F16D26C3-0FB4-450F-A833-E67E9C9C6C92}"/>
              </a:ext>
            </a:extLst>
          </p:cNvPr>
          <p:cNvSpPr>
            <a:spLocks/>
          </p:cNvSpPr>
          <p:nvPr/>
        </p:nvSpPr>
        <p:spPr bwMode="auto">
          <a:xfrm>
            <a:off x="6132513" y="301625"/>
            <a:ext cx="6667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wrap="none" lIns="50800" tIns="50800" rIns="50800" bIns="50800" anchor="ctr">
            <a:spAutoFit/>
          </a:bodyPr>
          <a:lstStyle>
            <a:lvl1pPr>
              <a:defRPr sz="3000">
                <a:solidFill>
                  <a:srgbClr val="324863"/>
                </a:solidFill>
                <a:latin typeface="Palatino" pitchFamily="4" charset="0"/>
                <a:cs typeface="Calibri" panose="020F0502020204030204" pitchFamily="34" charset="0"/>
                <a:sym typeface="Palatino" pitchFamily="4" charset="0"/>
              </a:defRPr>
            </a:lvl1pPr>
            <a:lvl2pPr marL="37931725" indent="-37474525">
              <a:defRPr sz="3000">
                <a:solidFill>
                  <a:srgbClr val="324863"/>
                </a:solidFill>
                <a:latin typeface="Palatino" pitchFamily="4" charset="0"/>
                <a:cs typeface="Calibri" panose="020F0502020204030204" pitchFamily="34" charset="0"/>
                <a:sym typeface="Palatino" pitchFamily="4" charset="0"/>
              </a:defRPr>
            </a:lvl2pPr>
            <a:lvl3pPr>
              <a:defRPr sz="3000">
                <a:solidFill>
                  <a:srgbClr val="324863"/>
                </a:solidFill>
                <a:latin typeface="Palatino" pitchFamily="4" charset="0"/>
                <a:cs typeface="Calibri" panose="020F0502020204030204" pitchFamily="34" charset="0"/>
                <a:sym typeface="Palatino" pitchFamily="4" charset="0"/>
              </a:defRPr>
            </a:lvl3pPr>
            <a:lvl4pPr>
              <a:defRPr sz="3000">
                <a:solidFill>
                  <a:srgbClr val="324863"/>
                </a:solidFill>
                <a:latin typeface="Palatino" pitchFamily="4" charset="0"/>
                <a:cs typeface="Calibri" panose="020F0502020204030204" pitchFamily="34" charset="0"/>
                <a:sym typeface="Palatino" pitchFamily="4" charset="0"/>
              </a:defRPr>
            </a:lvl4pPr>
            <a:lvl5pPr>
              <a:defRPr sz="3000">
                <a:solidFill>
                  <a:srgbClr val="324863"/>
                </a:solidFill>
                <a:latin typeface="Palatino" pitchFamily="4" charset="0"/>
                <a:cs typeface="Calibri" panose="020F0502020204030204" pitchFamily="34" charset="0"/>
                <a:sym typeface="Palatino" pitchFamily="4" charset="0"/>
              </a:defRPr>
            </a:lvl5pPr>
            <a:lvl6pPr marL="4572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6pPr>
            <a:lvl7pPr marL="9144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7pPr>
            <a:lvl8pPr marL="13716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8pPr>
            <a:lvl9pPr marL="18288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9pPr>
          </a:lstStyle>
          <a:p>
            <a:pPr algn="ctr" eaLnBrk="1"/>
            <a:r>
              <a:rPr lang="it-IT" altLang="fr-FR"/>
              <a:t>Open posterior Component Separation</a:t>
            </a:r>
            <a:endParaRPr lang="it-IT" altLang="fr-FR" sz="1800">
              <a:solidFill>
                <a:srgbClr val="000000"/>
              </a:solidFill>
            </a:endParaRPr>
          </a:p>
        </p:txBody>
      </p:sp>
    </p:spTree>
  </p:cSld>
  <p:clrMapOvr>
    <a:masterClrMapping/>
  </p:clrMapOvr>
  <p:transition>
    <p:dissolv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1" descr="foto 2.jpeg">
            <a:extLst>
              <a:ext uri="{FF2B5EF4-FFF2-40B4-BE49-F238E27FC236}">
                <a16:creationId xmlns:a16="http://schemas.microsoft.com/office/drawing/2014/main" id="{915861E0-ED34-4183-9D8B-A3C514F3C990}"/>
              </a:ext>
            </a:extLst>
          </p:cNvPr>
          <p:cNvPicPr>
            <a:picLocks noChangeAspect="1"/>
          </p:cNvPicPr>
          <p:nvPr/>
        </p:nvPicPr>
        <p:blipFill>
          <a:blip r:embed="rId3">
            <a:extLst>
              <a:ext uri="{28A0092B-C50C-407E-A947-70E740481C1C}">
                <a14:useLocalDpi xmlns:a14="http://schemas.microsoft.com/office/drawing/2010/main" val="0"/>
              </a:ext>
            </a:extLst>
          </a:blip>
          <a:srcRect r="2637" b="11066"/>
          <a:stretch>
            <a:fillRect/>
          </a:stretch>
        </p:blipFill>
        <p:spPr bwMode="auto">
          <a:xfrm>
            <a:off x="22225" y="52388"/>
            <a:ext cx="6551613"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34147" name="Picture 1" descr="foto 5.jpeg">
            <a:extLst>
              <a:ext uri="{FF2B5EF4-FFF2-40B4-BE49-F238E27FC236}">
                <a16:creationId xmlns:a16="http://schemas.microsoft.com/office/drawing/2014/main" id="{3D920591-BAEB-40EE-895D-D08B808DC165}"/>
              </a:ext>
            </a:extLst>
          </p:cNvPr>
          <p:cNvPicPr>
            <a:picLocks noChangeAspect="1"/>
          </p:cNvPicPr>
          <p:nvPr/>
        </p:nvPicPr>
        <p:blipFill>
          <a:blip r:embed="rId4">
            <a:extLst>
              <a:ext uri="{28A0092B-C50C-407E-A947-70E740481C1C}">
                <a14:useLocalDpi xmlns:a14="http://schemas.microsoft.com/office/drawing/2010/main" val="0"/>
              </a:ext>
            </a:extLst>
          </a:blip>
          <a:srcRect t="4971" b="5440"/>
          <a:stretch>
            <a:fillRect/>
          </a:stretch>
        </p:blipFill>
        <p:spPr bwMode="auto">
          <a:xfrm>
            <a:off x="6646863" y="0"/>
            <a:ext cx="6357937"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34148" name="tar.mp4" descr="TOSHIBA EXT:PCS-GORE:tar.mp4">
            <a:hlinkClick r:id="" action="ppaction://media"/>
            <a:extLst>
              <a:ext uri="{FF2B5EF4-FFF2-40B4-BE49-F238E27FC236}">
                <a16:creationId xmlns:a16="http://schemas.microsoft.com/office/drawing/2014/main" id="{8F7AE70F-BBA9-48EC-B9D6-D4C42DDC7ADB}"/>
              </a:ext>
            </a:extLst>
          </p:cNvPr>
          <p:cNvPicPr>
            <a:picLocks noChangeAspect="1" noChangeArrowheads="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3189288" y="4516438"/>
            <a:ext cx="6853237"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2160" fill="hold"/>
                                        <p:tgtEl>
                                          <p:spTgt spid="13414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34148"/>
                </p:tgtEl>
              </p:cMediaNode>
            </p:video>
            <p:seq concurrent="1" nextAc="seek">
              <p:cTn id="8" restart="whenNotActive" fill="hold" evtFilter="cancelBubble" nodeType="interactiveSeq">
                <p:stCondLst>
                  <p:cond evt="onClick" delay="0">
                    <p:tgtEl>
                      <p:spTgt spid="13414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34148"/>
                                        </p:tgtEl>
                                      </p:cBhvr>
                                    </p:cmd>
                                  </p:childTnLst>
                                </p:cTn>
                              </p:par>
                            </p:childTnLst>
                          </p:cTn>
                        </p:par>
                      </p:childTnLst>
                    </p:cTn>
                  </p:par>
                </p:childTnLst>
              </p:cTn>
              <p:nextCondLst>
                <p:cond evt="onClick" delay="0">
                  <p:tgtEl>
                    <p:spTgt spid="134148"/>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1">
            <a:extLst>
              <a:ext uri="{FF2B5EF4-FFF2-40B4-BE49-F238E27FC236}">
                <a16:creationId xmlns:a16="http://schemas.microsoft.com/office/drawing/2014/main" id="{DF973F4A-1CE6-4B95-B2D0-66D43BBC6F3F}"/>
              </a:ext>
            </a:extLst>
          </p:cNvPr>
          <p:cNvSpPr>
            <a:spLocks noChangeArrowheads="1"/>
          </p:cNvSpPr>
          <p:nvPr>
            <p:ph type="title"/>
          </p:nvPr>
        </p:nvSpPr>
        <p:spPr/>
        <p:txBody>
          <a:bodyPr/>
          <a:lstStyle/>
          <a:p>
            <a:pPr algn="l" defTabSz="584200" eaLnBrk="1"/>
            <a:r>
              <a:rPr lang="it-IT" altLang="fr-FR" sz="6400">
                <a:solidFill>
                  <a:srgbClr val="314864"/>
                </a:solidFill>
                <a:latin typeface="Didot" pitchFamily="4" charset="0"/>
                <a:sym typeface="Didot" pitchFamily="4" charset="0"/>
              </a:rPr>
              <a:t>Operative Steps</a:t>
            </a:r>
            <a:endParaRPr lang="it-IT" altLang="fr-FR" sz="1800">
              <a:latin typeface="Didot" pitchFamily="4" charset="0"/>
              <a:sym typeface="Didot" pitchFamily="4" charset="0"/>
            </a:endParaRPr>
          </a:p>
        </p:txBody>
      </p:sp>
      <p:sp>
        <p:nvSpPr>
          <p:cNvPr id="135171" name="Rectangle 2">
            <a:extLst>
              <a:ext uri="{FF2B5EF4-FFF2-40B4-BE49-F238E27FC236}">
                <a16:creationId xmlns:a16="http://schemas.microsoft.com/office/drawing/2014/main" id="{25C46836-5D12-495F-AF23-0E3CCEFF7FE2}"/>
              </a:ext>
            </a:extLst>
          </p:cNvPr>
          <p:cNvSpPr>
            <a:spLocks noChangeArrowheads="1"/>
          </p:cNvSpPr>
          <p:nvPr>
            <p:ph type="body" idx="1"/>
          </p:nvPr>
        </p:nvSpPr>
        <p:spPr>
          <a:xfrm>
            <a:off x="309563" y="2573338"/>
            <a:ext cx="12293600" cy="3959225"/>
          </a:xfrm>
        </p:spPr>
        <p:txBody>
          <a:bodyPr/>
          <a:lstStyle/>
          <a:p>
            <a:pPr marL="0" indent="0" defTabSz="584200" eaLnBrk="1">
              <a:spcBef>
                <a:spcPts val="4200"/>
              </a:spcBef>
              <a:buSzTx/>
              <a:buFontTx/>
              <a:buNone/>
            </a:pPr>
            <a:r>
              <a:rPr lang="it-IT" altLang="fr-FR" sz="3200">
                <a:latin typeface="Palatino" pitchFamily="4" charset="0"/>
                <a:sym typeface="Palatino" pitchFamily="4" charset="0"/>
              </a:rPr>
              <a:t>POSTERIOR LAYER RECONSTRUCTION</a:t>
            </a:r>
          </a:p>
          <a:p>
            <a:pPr marL="0" indent="0" defTabSz="584200" eaLnBrk="1">
              <a:spcBef>
                <a:spcPts val="4200"/>
              </a:spcBef>
              <a:buSzTx/>
              <a:buFontTx/>
              <a:buNone/>
            </a:pPr>
            <a:r>
              <a:rPr lang="it-IT" altLang="fr-FR" sz="3200">
                <a:latin typeface="Palatino" pitchFamily="4" charset="0"/>
                <a:sym typeface="Palatino" pitchFamily="4" charset="0"/>
              </a:rPr>
              <a:t>The posterior rectus sheaths are reapproximated in the midline,  fenestration in the transversals fascia should be repair. Complete exclusion of the abdominal viscera is essential to both avoid intestinal herniations and intestinal exposure to uncoated synthetic mesh. (Omentum, hernia sac, BIO A).</a:t>
            </a:r>
            <a:endParaRPr lang="it-IT" altLang="fr-FR" sz="1400">
              <a:latin typeface="Palatino" pitchFamily="4" charset="0"/>
              <a:sym typeface="Palatino" pitchFamily="4" charset="0"/>
            </a:endParaRPr>
          </a:p>
        </p:txBody>
      </p:sp>
      <p:pic>
        <p:nvPicPr>
          <p:cNvPr id="135172" name="chiusura post.mp4" descr="TOSHIBA EXT:PCS-GORE:chiusura post.mp4">
            <a:hlinkClick r:id="" action="ppaction://media"/>
            <a:extLst>
              <a:ext uri="{FF2B5EF4-FFF2-40B4-BE49-F238E27FC236}">
                <a16:creationId xmlns:a16="http://schemas.microsoft.com/office/drawing/2014/main" id="{C3D69C03-DCF3-4E09-AC8C-B1739968EE8F}"/>
              </a:ext>
            </a:extLst>
          </p:cNvPr>
          <p:cNvPicPr>
            <a:picLocks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7797800" y="5956300"/>
            <a:ext cx="4826000" cy="361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1120" fill="hold"/>
                                        <p:tgtEl>
                                          <p:spTgt spid="13517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35172"/>
                </p:tgtEl>
              </p:cMediaNode>
            </p:video>
            <p:seq concurrent="1" nextAc="seek">
              <p:cTn id="8" restart="whenNotActive" fill="hold" evtFilter="cancelBubble" nodeType="interactiveSeq">
                <p:stCondLst>
                  <p:cond evt="onClick" delay="0">
                    <p:tgtEl>
                      <p:spTgt spid="13517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35172"/>
                                        </p:tgtEl>
                                      </p:cBhvr>
                                    </p:cmd>
                                  </p:childTnLst>
                                </p:cTn>
                              </p:par>
                            </p:childTnLst>
                          </p:cTn>
                        </p:par>
                      </p:childTnLst>
                    </p:cTn>
                  </p:par>
                </p:childTnLst>
              </p:cTn>
              <p:nextCondLst>
                <p:cond evt="onClick" delay="0">
                  <p:tgtEl>
                    <p:spTgt spid="13517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1">
            <a:extLst>
              <a:ext uri="{FF2B5EF4-FFF2-40B4-BE49-F238E27FC236}">
                <a16:creationId xmlns:a16="http://schemas.microsoft.com/office/drawing/2014/main" id="{63D14248-84BA-4018-B010-790D5DAD39D8}"/>
              </a:ext>
            </a:extLst>
          </p:cNvPr>
          <p:cNvSpPr>
            <a:spLocks noChangeArrowheads="1"/>
          </p:cNvSpPr>
          <p:nvPr>
            <p:ph type="title"/>
          </p:nvPr>
        </p:nvSpPr>
        <p:spPr/>
        <p:txBody>
          <a:bodyPr/>
          <a:lstStyle/>
          <a:p>
            <a:pPr algn="l" defTabSz="584200" eaLnBrk="1"/>
            <a:r>
              <a:rPr lang="it-IT" altLang="fr-FR" sz="6400">
                <a:solidFill>
                  <a:srgbClr val="314864"/>
                </a:solidFill>
                <a:latin typeface="Didot" pitchFamily="4" charset="0"/>
                <a:sym typeface="Didot" pitchFamily="4" charset="0"/>
              </a:rPr>
              <a:t>Operative Steps</a:t>
            </a:r>
            <a:endParaRPr lang="it-IT" altLang="fr-FR" sz="1800">
              <a:latin typeface="Didot" pitchFamily="4" charset="0"/>
              <a:sym typeface="Didot" pitchFamily="4" charset="0"/>
            </a:endParaRPr>
          </a:p>
        </p:txBody>
      </p:sp>
      <p:sp>
        <p:nvSpPr>
          <p:cNvPr id="136195" name="Rectangle 2">
            <a:extLst>
              <a:ext uri="{FF2B5EF4-FFF2-40B4-BE49-F238E27FC236}">
                <a16:creationId xmlns:a16="http://schemas.microsoft.com/office/drawing/2014/main" id="{EC6960FF-9E98-4B17-BD40-791A4E425182}"/>
              </a:ext>
            </a:extLst>
          </p:cNvPr>
          <p:cNvSpPr>
            <a:spLocks noChangeArrowheads="1"/>
          </p:cNvSpPr>
          <p:nvPr>
            <p:ph type="body" idx="1"/>
          </p:nvPr>
        </p:nvSpPr>
        <p:spPr>
          <a:xfrm>
            <a:off x="355600" y="1852613"/>
            <a:ext cx="12293600" cy="6324600"/>
          </a:xfrm>
        </p:spPr>
        <p:txBody>
          <a:bodyPr/>
          <a:lstStyle/>
          <a:p>
            <a:pPr marL="0" indent="0" defTabSz="565150" eaLnBrk="1">
              <a:spcBef>
                <a:spcPts val="4000"/>
              </a:spcBef>
              <a:buSzTx/>
              <a:buFontTx/>
              <a:buNone/>
            </a:pPr>
            <a:r>
              <a:rPr lang="it-IT" altLang="fr-FR" sz="3200">
                <a:latin typeface="Palatino" pitchFamily="4" charset="0"/>
                <a:sym typeface="Palatino" pitchFamily="4" charset="0"/>
              </a:rPr>
              <a:t>MESH FIXATION</a:t>
            </a:r>
          </a:p>
          <a:p>
            <a:pPr marL="0" indent="0" defTabSz="565150" eaLnBrk="1">
              <a:spcBef>
                <a:spcPts val="4000"/>
              </a:spcBef>
              <a:buSzTx/>
              <a:buFontTx/>
              <a:buNone/>
            </a:pPr>
            <a:r>
              <a:rPr lang="it-IT" altLang="fr-FR" sz="3200">
                <a:latin typeface="Palatino" pitchFamily="4" charset="0"/>
                <a:sym typeface="Palatino" pitchFamily="4" charset="0"/>
              </a:rPr>
              <a:t>The mesh is placed as a sub lay in the retromuscolar space.</a:t>
            </a:r>
          </a:p>
          <a:p>
            <a:pPr marL="0" indent="0" defTabSz="565150" eaLnBrk="1">
              <a:spcBef>
                <a:spcPts val="4000"/>
              </a:spcBef>
              <a:buSzTx/>
              <a:buFontTx/>
              <a:buNone/>
            </a:pPr>
            <a:r>
              <a:rPr lang="it-IT" altLang="fr-FR" sz="3200">
                <a:latin typeface="Palatino" pitchFamily="4" charset="0"/>
                <a:sym typeface="Palatino" pitchFamily="4" charset="0"/>
              </a:rPr>
              <a:t>Inferior edge of the mesh is secured to both Cooper’s ligament.</a:t>
            </a:r>
          </a:p>
          <a:p>
            <a:pPr marL="0" indent="0" defTabSz="565150" eaLnBrk="1">
              <a:spcBef>
                <a:spcPts val="4000"/>
              </a:spcBef>
              <a:buSzTx/>
              <a:buFontTx/>
              <a:buNone/>
            </a:pPr>
            <a:r>
              <a:rPr lang="it-IT" altLang="fr-FR" sz="3200">
                <a:latin typeface="Palatino" pitchFamily="4" charset="0"/>
                <a:sym typeface="Palatino" pitchFamily="4" charset="0"/>
              </a:rPr>
              <a:t>Superior edge placed in retroxiphoid space.</a:t>
            </a:r>
          </a:p>
          <a:p>
            <a:pPr marL="0" indent="0" defTabSz="565150" eaLnBrk="1">
              <a:spcBef>
                <a:spcPts val="4000"/>
              </a:spcBef>
              <a:buSzTx/>
              <a:buFontTx/>
              <a:buNone/>
            </a:pPr>
            <a:r>
              <a:rPr lang="it-IT" altLang="fr-FR" sz="3200">
                <a:latin typeface="Palatino" pitchFamily="4" charset="0"/>
                <a:sym typeface="Palatino" pitchFamily="4" charset="0"/>
              </a:rPr>
              <a:t>Reconstruction of the Linea Alba (anterior rectus sheaths).</a:t>
            </a:r>
            <a:endParaRPr lang="it-IT" altLang="fr-FR" sz="1600">
              <a:latin typeface="Palatino" pitchFamily="4" charset="0"/>
              <a:sym typeface="Palatino" pitchFamily="4" charset="0"/>
            </a:endParaRPr>
          </a:p>
        </p:txBody>
      </p:sp>
    </p:spTree>
  </p:cSld>
  <p:clrMapOvr>
    <a:masterClrMapping/>
  </p:clrMapOvr>
  <p:transition>
    <p:dissolv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soas.mp4" descr="TOSHIBA EXT:PCS-GORE:psoas.mp4">
            <a:hlinkClick r:id="" action="ppaction://media"/>
            <a:extLst>
              <a:ext uri="{FF2B5EF4-FFF2-40B4-BE49-F238E27FC236}">
                <a16:creationId xmlns:a16="http://schemas.microsoft.com/office/drawing/2014/main" id="{353B68B7-BA87-40F8-8C2B-D980735ECB61}"/>
              </a:ext>
            </a:extLst>
          </p:cNvPr>
          <p:cNvPicPr>
            <a:picLocks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381000" y="1420813"/>
            <a:ext cx="12096750"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1960" fill="hold"/>
                                        <p:tgtEl>
                                          <p:spTgt spid="1372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37218"/>
                </p:tgtEl>
              </p:cMediaNode>
            </p:video>
            <p:seq concurrent="1" nextAc="seek">
              <p:cTn id="8" restart="whenNotActive" fill="hold" evtFilter="cancelBubble" nodeType="interactiveSeq">
                <p:stCondLst>
                  <p:cond evt="onClick" delay="0">
                    <p:tgtEl>
                      <p:spTgt spid="13721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37218"/>
                                        </p:tgtEl>
                                      </p:cBhvr>
                                    </p:cmd>
                                  </p:childTnLst>
                                </p:cTn>
                              </p:par>
                            </p:childTnLst>
                          </p:cTn>
                        </p:par>
                      </p:childTnLst>
                    </p:cTn>
                  </p:par>
                </p:childTnLst>
              </p:cTn>
              <p:nextCondLst>
                <p:cond evt="onClick" delay="0">
                  <p:tgtEl>
                    <p:spTgt spid="137218"/>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fatty+cooper.mp4" descr="TOSHIBA EXT:PCS-GORE:fatty+cooper.mp4">
            <a:hlinkClick r:id="" action="ppaction://media"/>
            <a:extLst>
              <a:ext uri="{FF2B5EF4-FFF2-40B4-BE49-F238E27FC236}">
                <a16:creationId xmlns:a16="http://schemas.microsoft.com/office/drawing/2014/main" id="{2E356D4E-4AF4-4D2A-A550-63B0DED38D6F}"/>
              </a:ext>
            </a:extLst>
          </p:cNvPr>
          <p:cNvPicPr>
            <a:picLocks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65100" y="196850"/>
            <a:ext cx="6853238"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3" name="posizionamento protesi.mp4" descr="TOSHIBA EXT:PCS-GORE:posizionamento protesi.mp4">
            <a:hlinkClick r:id="" action="ppaction://media"/>
            <a:extLst>
              <a:ext uri="{FF2B5EF4-FFF2-40B4-BE49-F238E27FC236}">
                <a16:creationId xmlns:a16="http://schemas.microsoft.com/office/drawing/2014/main" id="{E7BC0208-F7B7-41F7-B516-620A13407BD8}"/>
              </a:ext>
            </a:extLst>
          </p:cNvPr>
          <p:cNvPicPr>
            <a:picLocks noChangeAspect="1" noChangeArrowheads="1"/>
          </p:cNvPicPr>
          <p:nvPr>
            <a:videoFile r:link="rId2"/>
          </p:nvPr>
        </p:nvPicPr>
        <p:blipFill>
          <a:blip r:embed="rId4">
            <a:extLst>
              <a:ext uri="{28A0092B-C50C-407E-A947-70E740481C1C}">
                <a14:useLocalDpi xmlns:a14="http://schemas.microsoft.com/office/drawing/2010/main" val="0"/>
              </a:ext>
            </a:extLst>
          </a:blip>
          <a:srcRect/>
          <a:stretch>
            <a:fillRect/>
          </a:stretch>
        </p:blipFill>
        <p:spPr bwMode="auto">
          <a:xfrm>
            <a:off x="5926138" y="4445000"/>
            <a:ext cx="6804025" cy="510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5440" fill="hold"/>
                                        <p:tgtEl>
                                          <p:spTgt spid="13824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38242"/>
                </p:tgtEl>
              </p:cMediaNode>
            </p:video>
            <p:seq concurrent="1" nextAc="seek">
              <p:cTn id="8" restart="whenNotActive" fill="hold" evtFilter="cancelBubble" nodeType="interactiveSeq">
                <p:stCondLst>
                  <p:cond evt="onClick" delay="0">
                    <p:tgtEl>
                      <p:spTgt spid="13824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38242"/>
                                        </p:tgtEl>
                                      </p:cBhvr>
                                    </p:cmd>
                                  </p:childTnLst>
                                </p:cTn>
                              </p:par>
                            </p:childTnLst>
                          </p:cTn>
                        </p:par>
                      </p:childTnLst>
                    </p:cTn>
                  </p:par>
                </p:childTnLst>
              </p:cTn>
              <p:nextCondLst>
                <p:cond evt="onClick" delay="0">
                  <p:tgtEl>
                    <p:spTgt spid="138242"/>
                  </p:tgtEl>
                </p:cond>
              </p:nextCondLst>
            </p:seq>
            <p:seq concurrent="1" nextAc="seek">
              <p:cTn id="13" restart="whenNotActive" fill="hold" evtFilter="cancelBubble" nodeType="interactiveSeq">
                <p:stCondLst>
                  <p:cond evt="onClick" delay="0">
                    <p:tgtEl>
                      <p:spTgt spid="138243"/>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2" presetClass="mediacall" presetSubtype="0" fill="hold" nodeType="clickEffect">
                                  <p:stCondLst>
                                    <p:cond delay="0"/>
                                  </p:stCondLst>
                                  <p:childTnLst>
                                    <p:cmd type="call" cmd="togglePause">
                                      <p:cBhvr>
                                        <p:cTn id="17" dur="1" fill="hold"/>
                                        <p:tgtEl>
                                          <p:spTgt spid="138243"/>
                                        </p:tgtEl>
                                      </p:cBhvr>
                                    </p:cmd>
                                  </p:childTnLst>
                                </p:cTn>
                              </p:par>
                            </p:childTnLst>
                          </p:cTn>
                        </p:par>
                      </p:childTnLst>
                    </p:cTn>
                  </p:par>
                </p:childTnLst>
              </p:cTn>
              <p:nextCondLst>
                <p:cond evt="onClick" delay="0">
                  <p:tgtEl>
                    <p:spTgt spid="138243"/>
                  </p:tgtEl>
                </p:cond>
              </p:nextCondLst>
            </p:seq>
            <p:video>
              <p:cMediaNode>
                <p:cTn id="18" fill="hold" display="0">
                  <p:stCondLst>
                    <p:cond delay="indefinite"/>
                  </p:stCondLst>
                  <p:endCondLst>
                    <p:cond evt="onNext" delay="0">
                      <p:tgtEl>
                        <p:sldTgt/>
                      </p:tgtEl>
                    </p:cond>
                    <p:cond evt="onPrev" delay="0">
                      <p:tgtEl>
                        <p:sldTgt/>
                      </p:tgtEl>
                    </p:cond>
                  </p:endCondLst>
                </p:cTn>
                <p:tgtEl>
                  <p:spTgt spid="138243"/>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Immagine 3" descr="Nuova immagine2.JPG">
            <a:extLst>
              <a:ext uri="{FF2B5EF4-FFF2-40B4-BE49-F238E27FC236}">
                <a16:creationId xmlns:a16="http://schemas.microsoft.com/office/drawing/2014/main" id="{C2836C2C-635D-4D73-9250-AF0163E1429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8488" y="412750"/>
            <a:ext cx="4970462" cy="883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7" name="Faragasso1.mp4" descr="TOSHIBA EXT:PCS-GORE:Faragasso1.mp4">
            <a:hlinkClick r:id="" action="ppaction://media"/>
            <a:extLst>
              <a:ext uri="{FF2B5EF4-FFF2-40B4-BE49-F238E27FC236}">
                <a16:creationId xmlns:a16="http://schemas.microsoft.com/office/drawing/2014/main" id="{CF2641A6-18E3-4064-85DB-0081AA566B38}"/>
              </a:ext>
            </a:extLst>
          </p:cNvPr>
          <p:cNvPicPr>
            <a:picLocks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5710238" y="2716213"/>
            <a:ext cx="6996112" cy="524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731" fill="hold"/>
                                        <p:tgtEl>
                                          <p:spTgt spid="13926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39267"/>
                </p:tgtEl>
              </p:cMediaNode>
            </p:video>
            <p:seq concurrent="1" nextAc="seek">
              <p:cTn id="8" restart="whenNotActive" fill="hold" evtFilter="cancelBubble" nodeType="interactiveSeq">
                <p:stCondLst>
                  <p:cond evt="onClick" delay="0">
                    <p:tgtEl>
                      <p:spTgt spid="13926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39267"/>
                                        </p:tgtEl>
                                      </p:cBhvr>
                                    </p:cmd>
                                  </p:childTnLst>
                                </p:cTn>
                              </p:par>
                            </p:childTnLst>
                          </p:cTn>
                        </p:par>
                      </p:childTnLst>
                    </p:cTn>
                  </p:par>
                </p:childTnLst>
              </p:cTn>
              <p:nextCondLst>
                <p:cond evt="onClick" delay="0">
                  <p:tgtEl>
                    <p:spTgt spid="139267"/>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Senza titolo.mp4" descr="TOSHIBA EXT:PCS-GORE:Senza titolo.mp4">
            <a:hlinkClick r:id="" action="ppaction://media"/>
            <a:extLst>
              <a:ext uri="{FF2B5EF4-FFF2-40B4-BE49-F238E27FC236}">
                <a16:creationId xmlns:a16="http://schemas.microsoft.com/office/drawing/2014/main" id="{876368F2-135E-442B-B0A7-CAAEEECFDEB4}"/>
              </a:ext>
            </a:extLst>
          </p:cNvPr>
          <p:cNvPicPr>
            <a:picLocks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749425" y="1312863"/>
            <a:ext cx="10009188" cy="750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920" fill="hold"/>
                                        <p:tgtEl>
                                          <p:spTgt spid="14029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40290"/>
                </p:tgtEl>
              </p:cMediaNode>
            </p:video>
            <p:seq concurrent="1" nextAc="seek">
              <p:cTn id="8" restart="whenNotActive" fill="hold" evtFilter="cancelBubble" nodeType="interactiveSeq">
                <p:stCondLst>
                  <p:cond evt="onClick" delay="0">
                    <p:tgtEl>
                      <p:spTgt spid="14029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40290"/>
                                        </p:tgtEl>
                                      </p:cBhvr>
                                    </p:cmd>
                                  </p:childTnLst>
                                </p:cTn>
                              </p:par>
                            </p:childTnLst>
                          </p:cTn>
                        </p:par>
                      </p:childTnLst>
                    </p:cTn>
                  </p:par>
                </p:childTnLst>
              </p:cTn>
              <p:nextCondLst>
                <p:cond evt="onClick" delay="0">
                  <p:tgtEl>
                    <p:spTgt spid="14029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78897226-C9ED-4421-B133-624418B36705}"/>
              </a:ext>
            </a:extLst>
          </p:cNvPr>
          <p:cNvSpPr>
            <a:spLocks noGrp="1" noChangeArrowheads="1"/>
          </p:cNvSpPr>
          <p:nvPr>
            <p:ph type="ctrTitle" idx="4294967295"/>
          </p:nvPr>
        </p:nvSpPr>
        <p:spPr bwMode="auto">
          <a:xfrm>
            <a:off x="73025" y="2400300"/>
            <a:ext cx="12931775" cy="1828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331788" eaLnBrk="1"/>
            <a:r>
              <a:rPr lang="it-IT" altLang="fr-FR" sz="4000" b="1" i="1">
                <a:solidFill>
                  <a:srgbClr val="1F2D3E"/>
                </a:solidFill>
                <a:latin typeface="Didot" pitchFamily="4" charset="0"/>
                <a:sym typeface="Didot" pitchFamily="4" charset="0"/>
              </a:rPr>
              <a:t>Outcome of abdominal wall reconstruction using bioA tissue reinforcement and 3D configuration of permanent meshes; a single center experience projected in a multi-center prospective study</a:t>
            </a:r>
            <a:endParaRPr lang="it-IT" altLang="fr-FR" sz="4400" i="1">
              <a:solidFill>
                <a:srgbClr val="1F2D3E"/>
              </a:solidFill>
              <a:latin typeface="Didot" pitchFamily="4" charset="0"/>
              <a:sym typeface="Didot" pitchFamily="4" charset="0"/>
            </a:endParaRPr>
          </a:p>
        </p:txBody>
      </p:sp>
      <p:sp>
        <p:nvSpPr>
          <p:cNvPr id="94211" name="Rectangle 3">
            <a:extLst>
              <a:ext uri="{FF2B5EF4-FFF2-40B4-BE49-F238E27FC236}">
                <a16:creationId xmlns:a16="http://schemas.microsoft.com/office/drawing/2014/main" id="{0E706BA6-4085-4925-AAC6-9AF914236B4D}"/>
              </a:ext>
            </a:extLst>
          </p:cNvPr>
          <p:cNvSpPr>
            <a:spLocks noGrp="1" noChangeArrowheads="1"/>
          </p:cNvSpPr>
          <p:nvPr>
            <p:ph type="subTitle" idx="4294967295"/>
          </p:nvPr>
        </p:nvSpPr>
        <p:spPr bwMode="auto">
          <a:xfrm>
            <a:off x="7294563" y="5813425"/>
            <a:ext cx="3341687" cy="712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r" defTabSz="484188" eaLnBrk="1">
              <a:spcBef>
                <a:spcPts val="800"/>
              </a:spcBef>
              <a:buSzTx/>
              <a:buFontTx/>
              <a:buNone/>
            </a:pPr>
            <a:r>
              <a:rPr lang="it-IT" altLang="fr-FR" sz="3200">
                <a:solidFill>
                  <a:srgbClr val="5C86B9"/>
                </a:solidFill>
                <a:latin typeface="Palatino" pitchFamily="4" charset="0"/>
                <a:sym typeface="Palatino" pitchFamily="4" charset="0"/>
              </a:rPr>
              <a:t>Diego Cuccurullo</a:t>
            </a:r>
            <a:endParaRPr lang="it-IT" altLang="fr-FR" sz="2400">
              <a:latin typeface="Palatino" pitchFamily="4" charset="0"/>
              <a:sym typeface="Palatino" pitchFamily="4" charset="0"/>
            </a:endParaRPr>
          </a:p>
        </p:txBody>
      </p:sp>
      <p:pic>
        <p:nvPicPr>
          <p:cNvPr id="94212" name="Picture 4" descr="image4.png">
            <a:extLst>
              <a:ext uri="{FF2B5EF4-FFF2-40B4-BE49-F238E27FC236}">
                <a16:creationId xmlns:a16="http://schemas.microsoft.com/office/drawing/2014/main" id="{2748435E-F7F5-427E-8C7D-5266DD2DC7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11738" y="7540625"/>
            <a:ext cx="12747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94213" name="Shape 41">
            <a:extLst>
              <a:ext uri="{FF2B5EF4-FFF2-40B4-BE49-F238E27FC236}">
                <a16:creationId xmlns:a16="http://schemas.microsoft.com/office/drawing/2014/main" id="{C3A3F77B-7416-4600-95E8-64FA935F7DCA}"/>
              </a:ext>
            </a:extLst>
          </p:cNvPr>
          <p:cNvSpPr txBox="1">
            <a:spLocks/>
          </p:cNvSpPr>
          <p:nvPr/>
        </p:nvSpPr>
        <p:spPr bwMode="auto">
          <a:xfrm>
            <a:off x="6532563" y="6819900"/>
            <a:ext cx="5832475"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b"/>
          <a:lstStyle>
            <a:lvl1pPr defTabSz="409575">
              <a:defRPr sz="3000">
                <a:solidFill>
                  <a:srgbClr val="324863"/>
                </a:solidFill>
                <a:latin typeface="Palatino" pitchFamily="4" charset="0"/>
                <a:cs typeface="Calibri" panose="020F0502020204030204" pitchFamily="34" charset="0"/>
                <a:sym typeface="Palatino" pitchFamily="4" charset="0"/>
              </a:defRPr>
            </a:lvl1pPr>
            <a:lvl2pPr marL="37931725" indent="-37474525" defTabSz="409575">
              <a:defRPr sz="3000">
                <a:solidFill>
                  <a:srgbClr val="324863"/>
                </a:solidFill>
                <a:latin typeface="Palatino" pitchFamily="4" charset="0"/>
                <a:cs typeface="Calibri" panose="020F0502020204030204" pitchFamily="34" charset="0"/>
                <a:sym typeface="Palatino" pitchFamily="4" charset="0"/>
              </a:defRPr>
            </a:lvl2pPr>
            <a:lvl3pPr>
              <a:defRPr sz="3000">
                <a:solidFill>
                  <a:srgbClr val="324863"/>
                </a:solidFill>
                <a:latin typeface="Palatino" pitchFamily="4" charset="0"/>
                <a:cs typeface="Calibri" panose="020F0502020204030204" pitchFamily="34" charset="0"/>
                <a:sym typeface="Palatino" pitchFamily="4" charset="0"/>
              </a:defRPr>
            </a:lvl3pPr>
            <a:lvl4pPr>
              <a:defRPr sz="3000">
                <a:solidFill>
                  <a:srgbClr val="324863"/>
                </a:solidFill>
                <a:latin typeface="Palatino" pitchFamily="4" charset="0"/>
                <a:cs typeface="Calibri" panose="020F0502020204030204" pitchFamily="34" charset="0"/>
                <a:sym typeface="Palatino" pitchFamily="4" charset="0"/>
              </a:defRPr>
            </a:lvl4pPr>
            <a:lvl5pPr>
              <a:defRPr sz="3000">
                <a:solidFill>
                  <a:srgbClr val="324863"/>
                </a:solidFill>
                <a:latin typeface="Palatino" pitchFamily="4" charset="0"/>
                <a:cs typeface="Calibri" panose="020F0502020204030204" pitchFamily="34" charset="0"/>
                <a:sym typeface="Palatino" pitchFamily="4" charset="0"/>
              </a:defRPr>
            </a:lvl5pPr>
            <a:lvl6pPr marL="4572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6pPr>
            <a:lvl7pPr marL="9144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7pPr>
            <a:lvl8pPr marL="13716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8pPr>
            <a:lvl9pPr marL="18288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9pPr>
          </a:lstStyle>
          <a:p>
            <a:pPr algn="ctr">
              <a:lnSpc>
                <a:spcPct val="90000"/>
              </a:lnSpc>
            </a:pPr>
            <a:endParaRPr lang="it-IT" altLang="fr-FR" sz="1400">
              <a:solidFill>
                <a:srgbClr val="000000"/>
              </a:solidFill>
              <a:latin typeface="Arial Narrow" panose="020B0606020202030204" pitchFamily="34" charset="0"/>
              <a:sym typeface="Helvetica Neue Light" pitchFamily="4" charset="0"/>
            </a:endParaRPr>
          </a:p>
          <a:p>
            <a:pPr algn="ctr">
              <a:lnSpc>
                <a:spcPct val="90000"/>
              </a:lnSpc>
            </a:pPr>
            <a:endParaRPr lang="it-IT" altLang="fr-FR" sz="1400">
              <a:solidFill>
                <a:srgbClr val="000000"/>
              </a:solidFill>
              <a:latin typeface="Arial Narrow" panose="020B0606020202030204" pitchFamily="34" charset="0"/>
              <a:sym typeface="Helvetica Neue Light" pitchFamily="4" charset="0"/>
            </a:endParaRPr>
          </a:p>
          <a:p>
            <a:pPr algn="ctr">
              <a:lnSpc>
                <a:spcPct val="90000"/>
              </a:lnSpc>
            </a:pPr>
            <a:endParaRPr lang="it-IT" altLang="fr-FR" sz="1400">
              <a:solidFill>
                <a:srgbClr val="000000"/>
              </a:solidFill>
              <a:latin typeface="Arial Narrow" panose="020B0606020202030204" pitchFamily="34" charset="0"/>
              <a:sym typeface="Helvetica Neue Light" pitchFamily="4" charset="0"/>
            </a:endParaRPr>
          </a:p>
          <a:p>
            <a:pPr algn="ctr">
              <a:lnSpc>
                <a:spcPct val="90000"/>
              </a:lnSpc>
            </a:pPr>
            <a:r>
              <a:rPr lang="it-IT" altLang="fr-FR" sz="1800">
                <a:solidFill>
                  <a:srgbClr val="000000"/>
                </a:solidFill>
                <a:sym typeface="Helvetica Neue Light" pitchFamily="4" charset="0"/>
              </a:rPr>
              <a:t>AORN Ospedali dei Colli – Monaldi Hospital – Naples</a:t>
            </a:r>
          </a:p>
          <a:p>
            <a:pPr algn="ctr">
              <a:lnSpc>
                <a:spcPct val="90000"/>
              </a:lnSpc>
            </a:pPr>
            <a:r>
              <a:rPr lang="it-IT" altLang="fr-FR" sz="1800">
                <a:solidFill>
                  <a:srgbClr val="000000"/>
                </a:solidFill>
                <a:sym typeface="Helvetica Neue Light" pitchFamily="4" charset="0"/>
              </a:rPr>
              <a:t>Board Member EHS-Secretary Advisory Board Congress</a:t>
            </a:r>
          </a:p>
          <a:p>
            <a:pPr algn="ctr">
              <a:lnSpc>
                <a:spcPct val="90000"/>
              </a:lnSpc>
            </a:pPr>
            <a:r>
              <a:rPr lang="it-IT" altLang="fr-FR" sz="1800">
                <a:solidFill>
                  <a:srgbClr val="000000"/>
                </a:solidFill>
                <a:sym typeface="Helvetica Neue Light" pitchFamily="4" charset="0"/>
              </a:rPr>
              <a:t>National Delegate ISHAWS-Italian Chapter EHS</a:t>
            </a:r>
          </a:p>
          <a:p>
            <a:pPr algn="ctr">
              <a:lnSpc>
                <a:spcPct val="90000"/>
              </a:lnSpc>
            </a:pPr>
            <a:r>
              <a:rPr lang="it-IT" altLang="fr-FR" sz="1800">
                <a:solidFill>
                  <a:srgbClr val="000000"/>
                </a:solidFill>
                <a:sym typeface="Helvetica Neue Light" pitchFamily="4" charset="0"/>
              </a:rPr>
              <a:t>Chief Week Surgery Unit</a:t>
            </a:r>
          </a:p>
          <a:p>
            <a:pPr algn="ctr">
              <a:lnSpc>
                <a:spcPct val="90000"/>
              </a:lnSpc>
            </a:pPr>
            <a:endParaRPr lang="it-IT" altLang="fr-FR" sz="1800">
              <a:solidFill>
                <a:srgbClr val="000000"/>
              </a:solidFill>
              <a:sym typeface="Helvetica Neue Light" pitchFamily="4" charset="0"/>
            </a:endParaRPr>
          </a:p>
          <a:p>
            <a:pPr algn="ctr">
              <a:lnSpc>
                <a:spcPct val="90000"/>
              </a:lnSpc>
            </a:pPr>
            <a:r>
              <a:rPr lang="it-IT" altLang="fr-FR" sz="1800">
                <a:solidFill>
                  <a:srgbClr val="000000"/>
                </a:solidFill>
                <a:sym typeface="Helvetica Neue Light" pitchFamily="4" charset="0"/>
              </a:rPr>
              <a:t>General Surgery Unit</a:t>
            </a:r>
          </a:p>
          <a:p>
            <a:pPr algn="ctr">
              <a:lnSpc>
                <a:spcPct val="90000"/>
              </a:lnSpc>
            </a:pPr>
            <a:r>
              <a:rPr lang="it-IT" altLang="fr-FR" sz="1800">
                <a:solidFill>
                  <a:srgbClr val="000000"/>
                </a:solidFill>
                <a:sym typeface="Helvetica Neue Light" pitchFamily="4" charset="0"/>
              </a:rPr>
              <a:t>Laparoscopic and Robotic Surgery Department</a:t>
            </a:r>
          </a:p>
          <a:p>
            <a:pPr algn="ctr">
              <a:lnSpc>
                <a:spcPct val="90000"/>
              </a:lnSpc>
            </a:pPr>
            <a:r>
              <a:rPr lang="it-IT" altLang="fr-FR" sz="1800">
                <a:solidFill>
                  <a:srgbClr val="000000"/>
                </a:solidFill>
                <a:sym typeface="Helvetica Neue Light" pitchFamily="4" charset="0"/>
              </a:rPr>
              <a:t>Chief: Francesco Corcione</a:t>
            </a:r>
          </a:p>
          <a:p>
            <a:pPr algn="ctr">
              <a:lnSpc>
                <a:spcPct val="90000"/>
              </a:lnSpc>
            </a:pPr>
            <a:endParaRPr lang="it-IT" altLang="fr-FR" sz="1400">
              <a:solidFill>
                <a:srgbClr val="000000"/>
              </a:solidFill>
              <a:latin typeface="Arial Narrow" panose="020B0606020202030204" pitchFamily="34" charset="0"/>
              <a:sym typeface="Helvetica Neue Light" pitchFamily="4" charset="0"/>
            </a:endParaRPr>
          </a:p>
          <a:p>
            <a:pPr algn="ctr">
              <a:lnSpc>
                <a:spcPct val="90000"/>
              </a:lnSpc>
            </a:pPr>
            <a:endParaRPr lang="it-IT" altLang="fr-FR" sz="1400">
              <a:solidFill>
                <a:srgbClr val="000000"/>
              </a:solidFill>
              <a:latin typeface="Arial Narrow" panose="020B0606020202030204" pitchFamily="34" charset="0"/>
              <a:sym typeface="Helvetica Neue Light" pitchFamily="4" charset="0"/>
            </a:endParaRPr>
          </a:p>
        </p:txBody>
      </p:sp>
      <p:pic>
        <p:nvPicPr>
          <p:cNvPr id="6150" name="Immagine 15">
            <a:extLst>
              <a:ext uri="{FF2B5EF4-FFF2-40B4-BE49-F238E27FC236}">
                <a16:creationId xmlns:a16="http://schemas.microsoft.com/office/drawing/2014/main" id="{9E3C688B-0912-490B-8416-531381FC69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025" y="5700713"/>
            <a:ext cx="3981450" cy="4052887"/>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5" name="Immagine 1">
            <a:extLst>
              <a:ext uri="{FF2B5EF4-FFF2-40B4-BE49-F238E27FC236}">
                <a16:creationId xmlns:a16="http://schemas.microsoft.com/office/drawing/2014/main" id="{5763C2ED-9CAC-46AB-B261-1E83EA14514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25" y="0"/>
            <a:ext cx="5772150"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Immagine 3" descr="IMG_7806.jpg">
            <a:extLst>
              <a:ext uri="{FF2B5EF4-FFF2-40B4-BE49-F238E27FC236}">
                <a16:creationId xmlns:a16="http://schemas.microsoft.com/office/drawing/2014/main" id="{57C40535-C24A-4AD4-A77B-982A03B87F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800" y="1143000"/>
            <a:ext cx="6343650" cy="845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5" name="Immagine 4" descr="IMG_7627.jpg">
            <a:extLst>
              <a:ext uri="{FF2B5EF4-FFF2-40B4-BE49-F238E27FC236}">
                <a16:creationId xmlns:a16="http://schemas.microsoft.com/office/drawing/2014/main" id="{76609F4F-A554-4C0F-8E8F-413DD85615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54800" y="1143000"/>
            <a:ext cx="6324600" cy="843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Immagine 1" descr="IMG_7628.jpg">
            <a:extLst>
              <a:ext uri="{FF2B5EF4-FFF2-40B4-BE49-F238E27FC236}">
                <a16:creationId xmlns:a16="http://schemas.microsoft.com/office/drawing/2014/main" id="{2613CB35-81CE-459D-9BFC-EA83C53200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49600" y="152400"/>
            <a:ext cx="7010400" cy="93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Immagine 1" descr="IMG_7631.jpg">
            <a:extLst>
              <a:ext uri="{FF2B5EF4-FFF2-40B4-BE49-F238E27FC236}">
                <a16:creationId xmlns:a16="http://schemas.microsoft.com/office/drawing/2014/main" id="{CE3169A7-427C-4C2A-826B-AF402725BB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30550" y="152400"/>
            <a:ext cx="7029450" cy="937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Immagine 1" descr="IMG_7632.jpg">
            <a:extLst>
              <a:ext uri="{FF2B5EF4-FFF2-40B4-BE49-F238E27FC236}">
                <a16:creationId xmlns:a16="http://schemas.microsoft.com/office/drawing/2014/main" id="{727E1B26-538F-4A4E-A6AA-63133C532D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49600" y="152400"/>
            <a:ext cx="7029450" cy="937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Immagine 1" descr="IMG_7633.jpg">
            <a:extLst>
              <a:ext uri="{FF2B5EF4-FFF2-40B4-BE49-F238E27FC236}">
                <a16:creationId xmlns:a16="http://schemas.microsoft.com/office/drawing/2014/main" id="{1530A59A-565B-4E54-A986-18E232CBBE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49600" y="152400"/>
            <a:ext cx="7029450" cy="937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B4C6FBDD-629A-4F18-8DA2-4684F2175B93}"/>
              </a:ext>
            </a:extLst>
          </p:cNvPr>
          <p:cNvSpPr>
            <a:spLocks noGrp="1" noChangeArrowheads="1"/>
          </p:cNvSpPr>
          <p:nvPr>
            <p:ph type="subTitle" idx="1"/>
          </p:nvPr>
        </p:nvSpPr>
        <p:spPr bwMode="auto">
          <a:xfrm>
            <a:off x="814388" y="2168525"/>
            <a:ext cx="11520487" cy="2492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defTabSz="584200" eaLnBrk="1">
              <a:spcBef>
                <a:spcPts val="4200"/>
              </a:spcBef>
              <a:buSzTx/>
              <a:buFontTx/>
              <a:buNone/>
            </a:pPr>
            <a:r>
              <a:rPr lang="it-IT" altLang="fr-FR" sz="3800">
                <a:latin typeface="Palatino" pitchFamily="4" charset="0"/>
                <a:sym typeface="Palatino" pitchFamily="4" charset="0"/>
              </a:rPr>
              <a:t>Release of the posterior rectus sheath (posterior component separation) could be achieved with or without transversus abdomens muscle release.</a:t>
            </a:r>
          </a:p>
          <a:p>
            <a:pPr defTabSz="584200" eaLnBrk="1">
              <a:spcBef>
                <a:spcPts val="4200"/>
              </a:spcBef>
              <a:buSzTx/>
              <a:buFontTx/>
              <a:buNone/>
            </a:pPr>
            <a:r>
              <a:rPr lang="it-IT" altLang="fr-FR" sz="3800" b="1">
                <a:latin typeface="Palatino" pitchFamily="4" charset="0"/>
                <a:sym typeface="Palatino" pitchFamily="4" charset="0"/>
              </a:rPr>
              <a:t>Posterior component separations should not be combined with any type of anterior release.</a:t>
            </a:r>
          </a:p>
          <a:p>
            <a:pPr defTabSz="584200" eaLnBrk="1">
              <a:spcBef>
                <a:spcPts val="4200"/>
              </a:spcBef>
              <a:buSzTx/>
              <a:buFontTx/>
              <a:buNone/>
            </a:pPr>
            <a:r>
              <a:rPr lang="it-IT" altLang="fr-FR" sz="3800">
                <a:latin typeface="Palatino" pitchFamily="4" charset="0"/>
                <a:sym typeface="Palatino" pitchFamily="4" charset="0"/>
              </a:rPr>
              <a:t>Retrorectus dissection could be combined with an anterior release(external oblique).</a:t>
            </a:r>
            <a:endParaRPr lang="it-IT" altLang="fr-FR" sz="1800">
              <a:latin typeface="Palatino" pitchFamily="4" charset="0"/>
              <a:sym typeface="Palatino" pitchFamily="4" charset="0"/>
            </a:endParaRPr>
          </a:p>
        </p:txBody>
      </p:sp>
    </p:spTree>
  </p:cSld>
  <p:clrMapOvr>
    <a:masterClrMapping/>
  </p:clrMapOvr>
  <p:transition>
    <p:dissolve/>
  </p:transition>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7458" name="Titolo 1">
            <a:extLst>
              <a:ext uri="{FF2B5EF4-FFF2-40B4-BE49-F238E27FC236}">
                <a16:creationId xmlns:a16="http://schemas.microsoft.com/office/drawing/2014/main" id="{B42DA944-EAB3-451E-8922-0CD3E19B6417}"/>
              </a:ext>
            </a:extLst>
          </p:cNvPr>
          <p:cNvSpPr>
            <a:spLocks noGrp="1"/>
          </p:cNvSpPr>
          <p:nvPr>
            <p:ph type="title"/>
          </p:nvPr>
        </p:nvSpPr>
        <p:spPr/>
        <p:txBody>
          <a:bodyPr/>
          <a:lstStyle/>
          <a:p>
            <a:r>
              <a:rPr lang="it-IT" altLang="fr-FR"/>
              <a:t>Post-operative ICU</a:t>
            </a:r>
          </a:p>
        </p:txBody>
      </p:sp>
      <p:pic>
        <p:nvPicPr>
          <p:cNvPr id="147459" name="Picture 2" descr="C:\DOCUME~1\FRANCE~2.COR\IMPOST~1\Temp\Rar$DRa0.233\IMG_3518.JPG">
            <a:extLst>
              <a:ext uri="{FF2B5EF4-FFF2-40B4-BE49-F238E27FC236}">
                <a16:creationId xmlns:a16="http://schemas.microsoft.com/office/drawing/2014/main" id="{A768E3D6-E71B-42EE-A362-C66E9755B0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2400" y="2716213"/>
            <a:ext cx="5040313" cy="672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0" name="Picture 3" descr="C:\DOCUME~1\FRANCE~2.COR\IMPOST~1\Temp\Rar$DRa0.064\IMG_3517.JPG">
            <a:extLst>
              <a:ext uri="{FF2B5EF4-FFF2-40B4-BE49-F238E27FC236}">
                <a16:creationId xmlns:a16="http://schemas.microsoft.com/office/drawing/2014/main" id="{C0685B24-702E-4133-97C7-B029071B09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925" y="2716213"/>
            <a:ext cx="5021263" cy="669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34B642B1-971F-48CF-8C10-2CE9E78F81E3}"/>
              </a:ext>
            </a:extLst>
          </p:cNvPr>
          <p:cNvSpPr txBox="1"/>
          <p:nvPr/>
        </p:nvSpPr>
        <p:spPr>
          <a:xfrm>
            <a:off x="1822450" y="3652838"/>
            <a:ext cx="576263" cy="287337"/>
          </a:xfrm>
          <a:prstGeom prst="rect">
            <a:avLst/>
          </a:prstGeom>
          <a:solidFill>
            <a:schemeClr val="bg2">
              <a:lumMod val="10000"/>
            </a:schemeClr>
          </a:solidFill>
        </p:spPr>
        <p:txBody>
          <a:bodyPr>
            <a:spAutoFit/>
          </a:bodyPr>
          <a:lstStyle/>
          <a:p>
            <a:pPr>
              <a:defRPr/>
            </a:pPr>
            <a:endParaRPr lang="it-IT" dirty="0">
              <a:latin typeface="Palatino" charset="0"/>
              <a:cs typeface="+mn-cs"/>
              <a:sym typeface="Palatino" charset="0"/>
            </a:endParaRPr>
          </a:p>
        </p:txBody>
      </p:sp>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9" name="Shape 139">
            <a:extLst>
              <a:ext uri="{FF2B5EF4-FFF2-40B4-BE49-F238E27FC236}">
                <a16:creationId xmlns:a16="http://schemas.microsoft.com/office/drawing/2014/main" id="{34A4D980-FFF6-4B03-9315-1BE23BB47793}"/>
              </a:ext>
            </a:extLst>
          </p:cNvPr>
          <p:cNvSpPr>
            <a:spLocks noChangeArrowheads="1"/>
          </p:cNvSpPr>
          <p:nvPr/>
        </p:nvSpPr>
        <p:spPr bwMode="auto">
          <a:xfrm>
            <a:off x="7421563" y="1981200"/>
            <a:ext cx="735012" cy="431800"/>
          </a:xfrm>
          <a:prstGeom prst="rect">
            <a:avLst/>
          </a:prstGeom>
          <a:solidFill>
            <a:srgbClr val="30446A"/>
          </a:solidFill>
          <a:ln>
            <a:noFill/>
          </a:ln>
          <a:effectLst>
            <a:outerShdw blurRad="25400" dist="12700" dir="5400000" rotWithShape="0">
              <a:srgbClr val="808080">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a:defRPr sz="2200" b="1">
                <a:solidFill>
                  <a:srgbClr val="FFFFFF"/>
                </a:solidFill>
                <a:latin typeface="Helvetica"/>
                <a:ea typeface="Helvetica"/>
                <a:cs typeface="Helvetica"/>
                <a:sym typeface="Helvetica"/>
              </a:defRPr>
            </a:lvl1pPr>
          </a:lstStyle>
          <a:p>
            <a:pPr>
              <a:defRPr/>
            </a:pPr>
            <a:r>
              <a:rPr dirty="0"/>
              <a:t>2012</a:t>
            </a:r>
          </a:p>
        </p:txBody>
      </p:sp>
      <p:sp>
        <p:nvSpPr>
          <p:cNvPr id="140" name="Shape 140">
            <a:extLst>
              <a:ext uri="{FF2B5EF4-FFF2-40B4-BE49-F238E27FC236}">
                <a16:creationId xmlns:a16="http://schemas.microsoft.com/office/drawing/2014/main" id="{1B6C45D7-1D76-4C87-8024-563D36D915B5}"/>
              </a:ext>
            </a:extLst>
          </p:cNvPr>
          <p:cNvSpPr>
            <a:spLocks noChangeArrowheads="1"/>
          </p:cNvSpPr>
          <p:nvPr/>
        </p:nvSpPr>
        <p:spPr bwMode="auto">
          <a:xfrm>
            <a:off x="10812463" y="1997075"/>
            <a:ext cx="730250" cy="441325"/>
          </a:xfrm>
          <a:prstGeom prst="rect">
            <a:avLst/>
          </a:prstGeom>
          <a:solidFill>
            <a:srgbClr val="30446A"/>
          </a:solidFill>
          <a:ln>
            <a:noFill/>
          </a:ln>
          <a:effectLst>
            <a:outerShdw blurRad="25400" dist="12700" dir="5400000" rotWithShape="0">
              <a:srgbClr val="808080">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a:defRPr sz="3000">
                <a:solidFill>
                  <a:srgbClr val="324863"/>
                </a:solidFill>
                <a:latin typeface="Palatino" pitchFamily="-98" charset="0"/>
                <a:ea typeface="Calibri" panose="020F0502020204030204" pitchFamily="34" charset="0"/>
                <a:cs typeface="Calibri" panose="020F0502020204030204" pitchFamily="34" charset="0"/>
                <a:sym typeface="Palatino" pitchFamily="-98" charset="0"/>
              </a:defRPr>
            </a:lvl1pPr>
            <a:lvl2pPr marL="37931725" indent="-37474525">
              <a:defRPr sz="3000">
                <a:solidFill>
                  <a:srgbClr val="324863"/>
                </a:solidFill>
                <a:latin typeface="Palatino" pitchFamily="-98" charset="0"/>
                <a:ea typeface="Calibri" panose="020F0502020204030204" pitchFamily="34" charset="0"/>
                <a:cs typeface="Calibri" panose="020F0502020204030204" pitchFamily="34" charset="0"/>
                <a:sym typeface="Palatino" pitchFamily="-98" charset="0"/>
              </a:defRPr>
            </a:lvl2pPr>
            <a:lvl3pPr>
              <a:defRPr sz="3000">
                <a:solidFill>
                  <a:srgbClr val="324863"/>
                </a:solidFill>
                <a:latin typeface="Palatino" pitchFamily="-98" charset="0"/>
                <a:ea typeface="Calibri" panose="020F0502020204030204" pitchFamily="34" charset="0"/>
                <a:cs typeface="Calibri" panose="020F0502020204030204" pitchFamily="34" charset="0"/>
                <a:sym typeface="Palatino" pitchFamily="-98" charset="0"/>
              </a:defRPr>
            </a:lvl3pPr>
            <a:lvl4pPr>
              <a:defRPr sz="3000">
                <a:solidFill>
                  <a:srgbClr val="324863"/>
                </a:solidFill>
                <a:latin typeface="Palatino" pitchFamily="-98" charset="0"/>
                <a:ea typeface="Calibri" panose="020F0502020204030204" pitchFamily="34" charset="0"/>
                <a:cs typeface="Calibri" panose="020F0502020204030204" pitchFamily="34" charset="0"/>
                <a:sym typeface="Palatino" pitchFamily="-98" charset="0"/>
              </a:defRPr>
            </a:lvl4pPr>
            <a:lvl5pPr>
              <a:defRPr sz="3000">
                <a:solidFill>
                  <a:srgbClr val="324863"/>
                </a:solidFill>
                <a:latin typeface="Palatino" pitchFamily="-98" charset="0"/>
                <a:ea typeface="Calibri" panose="020F0502020204030204" pitchFamily="34" charset="0"/>
                <a:cs typeface="Calibri" panose="020F0502020204030204" pitchFamily="34" charset="0"/>
                <a:sym typeface="Palatino" pitchFamily="-98" charset="0"/>
              </a:defRPr>
            </a:lvl5pPr>
            <a:lvl6pPr marL="457200" eaLnBrk="0" fontAlgn="base" hangingPunct="0">
              <a:spcBef>
                <a:spcPct val="0"/>
              </a:spcBef>
              <a:spcAft>
                <a:spcPct val="0"/>
              </a:spcAft>
              <a:defRPr sz="3000">
                <a:solidFill>
                  <a:srgbClr val="324863"/>
                </a:solidFill>
                <a:latin typeface="Palatino" pitchFamily="-98" charset="0"/>
                <a:ea typeface="Calibri" panose="020F0502020204030204" pitchFamily="34" charset="0"/>
                <a:cs typeface="Calibri" panose="020F0502020204030204" pitchFamily="34" charset="0"/>
                <a:sym typeface="Palatino" pitchFamily="-98" charset="0"/>
              </a:defRPr>
            </a:lvl6pPr>
            <a:lvl7pPr marL="914400" eaLnBrk="0" fontAlgn="base" hangingPunct="0">
              <a:spcBef>
                <a:spcPct val="0"/>
              </a:spcBef>
              <a:spcAft>
                <a:spcPct val="0"/>
              </a:spcAft>
              <a:defRPr sz="3000">
                <a:solidFill>
                  <a:srgbClr val="324863"/>
                </a:solidFill>
                <a:latin typeface="Palatino" pitchFamily="-98" charset="0"/>
                <a:ea typeface="Calibri" panose="020F0502020204030204" pitchFamily="34" charset="0"/>
                <a:cs typeface="Calibri" panose="020F0502020204030204" pitchFamily="34" charset="0"/>
                <a:sym typeface="Palatino" pitchFamily="-98" charset="0"/>
              </a:defRPr>
            </a:lvl7pPr>
            <a:lvl8pPr marL="1371600" eaLnBrk="0" fontAlgn="base" hangingPunct="0">
              <a:spcBef>
                <a:spcPct val="0"/>
              </a:spcBef>
              <a:spcAft>
                <a:spcPct val="0"/>
              </a:spcAft>
              <a:defRPr sz="3000">
                <a:solidFill>
                  <a:srgbClr val="324863"/>
                </a:solidFill>
                <a:latin typeface="Palatino" pitchFamily="-98" charset="0"/>
                <a:ea typeface="Calibri" panose="020F0502020204030204" pitchFamily="34" charset="0"/>
                <a:cs typeface="Calibri" panose="020F0502020204030204" pitchFamily="34" charset="0"/>
                <a:sym typeface="Palatino" pitchFamily="-98" charset="0"/>
              </a:defRPr>
            </a:lvl8pPr>
            <a:lvl9pPr marL="1828800" eaLnBrk="0" fontAlgn="base" hangingPunct="0">
              <a:spcBef>
                <a:spcPct val="0"/>
              </a:spcBef>
              <a:spcAft>
                <a:spcPct val="0"/>
              </a:spcAft>
              <a:defRPr sz="3000">
                <a:solidFill>
                  <a:srgbClr val="324863"/>
                </a:solidFill>
                <a:latin typeface="Palatino" pitchFamily="-98" charset="0"/>
                <a:ea typeface="Calibri" panose="020F0502020204030204" pitchFamily="34" charset="0"/>
                <a:cs typeface="Calibri" panose="020F0502020204030204" pitchFamily="34" charset="0"/>
                <a:sym typeface="Palatino" pitchFamily="-98" charset="0"/>
              </a:defRPr>
            </a:lvl9pPr>
          </a:lstStyle>
          <a:p>
            <a:pPr>
              <a:defRPr/>
            </a:pPr>
            <a:r>
              <a:rPr lang="it-IT" altLang="it-IT" sz="2200" b="1">
                <a:solidFill>
                  <a:srgbClr val="FFFFFF"/>
                </a:solidFill>
                <a:latin typeface="Helvetica" panose="020B0604020202020204" pitchFamily="34" charset="0"/>
                <a:cs typeface="Helvetica" panose="020B0604020202020204" pitchFamily="34" charset="0"/>
                <a:sym typeface="Helvetica" panose="020B0604020202020204" pitchFamily="34" charset="0"/>
              </a:rPr>
              <a:t>2016</a:t>
            </a:r>
          </a:p>
        </p:txBody>
      </p:sp>
      <p:sp>
        <p:nvSpPr>
          <p:cNvPr id="148484" name="Shape 141">
            <a:extLst>
              <a:ext uri="{FF2B5EF4-FFF2-40B4-BE49-F238E27FC236}">
                <a16:creationId xmlns:a16="http://schemas.microsoft.com/office/drawing/2014/main" id="{674AEB25-2073-48B5-89CD-92E0F7134C5B}"/>
              </a:ext>
            </a:extLst>
          </p:cNvPr>
          <p:cNvSpPr>
            <a:spLocks noChangeShapeType="1"/>
          </p:cNvSpPr>
          <p:nvPr/>
        </p:nvSpPr>
        <p:spPr bwMode="auto">
          <a:xfrm>
            <a:off x="8586788" y="2209800"/>
            <a:ext cx="1797050" cy="0"/>
          </a:xfrm>
          <a:prstGeom prst="line">
            <a:avLst/>
          </a:prstGeom>
          <a:noFill/>
          <a:ln w="114300">
            <a:solidFill>
              <a:srgbClr val="000000"/>
            </a:solidFill>
            <a:miter lim="400000"/>
            <a:headEnd/>
            <a:tailEnd type="triangle" w="med" len="med"/>
          </a:ln>
          <a:extLst>
            <a:ext uri="{909E8E84-426E-40DD-AFC4-6F175D3DCCD1}">
              <a14:hiddenFill xmlns:a14="http://schemas.microsoft.com/office/drawing/2010/main">
                <a:noFill/>
              </a14:hiddenFill>
            </a:ext>
          </a:extLst>
        </p:spPr>
        <p:txBody>
          <a:bodyPr lIns="50800" tIns="50800" rIns="50800" bIns="50800" anchor="ctr"/>
          <a:lstStyle/>
          <a:p>
            <a:endParaRPr lang="fr-FR"/>
          </a:p>
        </p:txBody>
      </p:sp>
      <p:grpSp>
        <p:nvGrpSpPr>
          <p:cNvPr id="2" name="Group 145">
            <a:extLst>
              <a:ext uri="{FF2B5EF4-FFF2-40B4-BE49-F238E27FC236}">
                <a16:creationId xmlns:a16="http://schemas.microsoft.com/office/drawing/2014/main" id="{2804EDDB-D7CD-4E10-B046-307705589AD0}"/>
              </a:ext>
            </a:extLst>
          </p:cNvPr>
          <p:cNvGrpSpPr>
            <a:grpSpLocks/>
          </p:cNvGrpSpPr>
          <p:nvPr/>
        </p:nvGrpSpPr>
        <p:grpSpPr bwMode="auto">
          <a:xfrm>
            <a:off x="1225550" y="6218238"/>
            <a:ext cx="4057650" cy="3514725"/>
            <a:chOff x="0" y="0"/>
            <a:chExt cx="4057864" cy="3515154"/>
          </a:xfrm>
        </p:grpSpPr>
        <p:pic>
          <p:nvPicPr>
            <p:cNvPr id="148496" name="pasted-image.tiff">
              <a:extLst>
                <a:ext uri="{FF2B5EF4-FFF2-40B4-BE49-F238E27FC236}">
                  <a16:creationId xmlns:a16="http://schemas.microsoft.com/office/drawing/2014/main" id="{4CE2378D-AEEB-4E40-BDE8-A359E74EB0A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057864" cy="2908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48497" name="Shape 143">
              <a:extLst>
                <a:ext uri="{FF2B5EF4-FFF2-40B4-BE49-F238E27FC236}">
                  <a16:creationId xmlns:a16="http://schemas.microsoft.com/office/drawing/2014/main" id="{071122D0-4F03-419A-AA22-D286ED5468C4}"/>
                </a:ext>
              </a:extLst>
            </p:cNvPr>
            <p:cNvSpPr>
              <a:spLocks noChangeArrowheads="1"/>
            </p:cNvSpPr>
            <p:nvPr/>
          </p:nvSpPr>
          <p:spPr bwMode="auto">
            <a:xfrm>
              <a:off x="0" y="2854753"/>
              <a:ext cx="3624450" cy="66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defRPr sz="3000">
                  <a:solidFill>
                    <a:srgbClr val="324863"/>
                  </a:solidFill>
                  <a:latin typeface="Palatino" pitchFamily="4" charset="0"/>
                  <a:cs typeface="Calibri" panose="020F0502020204030204" pitchFamily="34" charset="0"/>
                  <a:sym typeface="Palatino" pitchFamily="4" charset="0"/>
                </a:defRPr>
              </a:lvl1pPr>
              <a:lvl2pPr marL="37931725" indent="-37474525">
                <a:defRPr sz="3000">
                  <a:solidFill>
                    <a:srgbClr val="324863"/>
                  </a:solidFill>
                  <a:latin typeface="Palatino" pitchFamily="4" charset="0"/>
                  <a:cs typeface="Calibri" panose="020F0502020204030204" pitchFamily="34" charset="0"/>
                  <a:sym typeface="Palatino" pitchFamily="4" charset="0"/>
                </a:defRPr>
              </a:lvl2pPr>
              <a:lvl3pPr>
                <a:defRPr sz="3000">
                  <a:solidFill>
                    <a:srgbClr val="324863"/>
                  </a:solidFill>
                  <a:latin typeface="Palatino" pitchFamily="4" charset="0"/>
                  <a:cs typeface="Calibri" panose="020F0502020204030204" pitchFamily="34" charset="0"/>
                  <a:sym typeface="Palatino" pitchFamily="4" charset="0"/>
                </a:defRPr>
              </a:lvl3pPr>
              <a:lvl4pPr>
                <a:defRPr sz="3000">
                  <a:solidFill>
                    <a:srgbClr val="324863"/>
                  </a:solidFill>
                  <a:latin typeface="Palatino" pitchFamily="4" charset="0"/>
                  <a:cs typeface="Calibri" panose="020F0502020204030204" pitchFamily="34" charset="0"/>
                  <a:sym typeface="Palatino" pitchFamily="4" charset="0"/>
                </a:defRPr>
              </a:lvl4pPr>
              <a:lvl5pPr>
                <a:defRPr sz="3000">
                  <a:solidFill>
                    <a:srgbClr val="324863"/>
                  </a:solidFill>
                  <a:latin typeface="Palatino" pitchFamily="4" charset="0"/>
                  <a:cs typeface="Calibri" panose="020F0502020204030204" pitchFamily="34" charset="0"/>
                  <a:sym typeface="Palatino" pitchFamily="4" charset="0"/>
                </a:defRPr>
              </a:lvl5pPr>
              <a:lvl6pPr marL="4572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6pPr>
              <a:lvl7pPr marL="9144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7pPr>
              <a:lvl8pPr marL="13716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8pPr>
              <a:lvl9pPr marL="18288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9pPr>
            </a:lstStyle>
            <a:p>
              <a:r>
                <a:rPr lang="it-IT" altLang="fr-FR" sz="1800" b="1">
                  <a:latin typeface="Helvetica" panose="020B0604020202030204" pitchFamily="34" charset="0"/>
                  <a:sym typeface="Helvetica" panose="020B0604020202030204" pitchFamily="34" charset="0"/>
                </a:rPr>
                <a:t>HOSPITAL PUERTA DE HIERRO</a:t>
              </a:r>
            </a:p>
            <a:p>
              <a:r>
                <a:rPr lang="it-IT" altLang="fr-FR" sz="1800" b="1">
                  <a:latin typeface="Helvetica" panose="020B0604020202030204" pitchFamily="34" charset="0"/>
                  <a:sym typeface="Helvetica" panose="020B0604020202030204" pitchFamily="34" charset="0"/>
                </a:rPr>
                <a:t>MADRID</a:t>
              </a:r>
            </a:p>
          </p:txBody>
        </p:sp>
      </p:grpSp>
      <p:grpSp>
        <p:nvGrpSpPr>
          <p:cNvPr id="3" name="Group 149">
            <a:extLst>
              <a:ext uri="{FF2B5EF4-FFF2-40B4-BE49-F238E27FC236}">
                <a16:creationId xmlns:a16="http://schemas.microsoft.com/office/drawing/2014/main" id="{5665F726-39CB-48A5-8429-088E4988FDC3}"/>
              </a:ext>
            </a:extLst>
          </p:cNvPr>
          <p:cNvGrpSpPr>
            <a:grpSpLocks/>
          </p:cNvGrpSpPr>
          <p:nvPr/>
        </p:nvGrpSpPr>
        <p:grpSpPr bwMode="auto">
          <a:xfrm>
            <a:off x="938213" y="2895600"/>
            <a:ext cx="5580062" cy="2963863"/>
            <a:chOff x="77921" y="0"/>
            <a:chExt cx="4310314" cy="3609767"/>
          </a:xfrm>
        </p:grpSpPr>
        <p:pic>
          <p:nvPicPr>
            <p:cNvPr id="148494" name="HospitalHenares-6.jpg">
              <a:extLst>
                <a:ext uri="{FF2B5EF4-FFF2-40B4-BE49-F238E27FC236}">
                  <a16:creationId xmlns:a16="http://schemas.microsoft.com/office/drawing/2014/main" id="{BDBECA09-DA68-4B53-BE67-A8970EEC7C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441" y="0"/>
              <a:ext cx="4243794" cy="282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48495" name="Shape 147">
              <a:extLst>
                <a:ext uri="{FF2B5EF4-FFF2-40B4-BE49-F238E27FC236}">
                  <a16:creationId xmlns:a16="http://schemas.microsoft.com/office/drawing/2014/main" id="{CD86FF6C-C3CF-4CD3-BDA1-4E72BD74C912}"/>
                </a:ext>
              </a:extLst>
            </p:cNvPr>
            <p:cNvSpPr>
              <a:spLocks noChangeArrowheads="1"/>
            </p:cNvSpPr>
            <p:nvPr/>
          </p:nvSpPr>
          <p:spPr bwMode="auto">
            <a:xfrm>
              <a:off x="77921" y="2809916"/>
              <a:ext cx="4075792" cy="79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lvl1pPr>
                <a:defRPr sz="3000">
                  <a:solidFill>
                    <a:srgbClr val="324863"/>
                  </a:solidFill>
                  <a:latin typeface="Palatino" pitchFamily="4" charset="0"/>
                  <a:cs typeface="Calibri" panose="020F0502020204030204" pitchFamily="34" charset="0"/>
                  <a:sym typeface="Palatino" pitchFamily="4" charset="0"/>
                </a:defRPr>
              </a:lvl1pPr>
              <a:lvl2pPr marL="37931725" indent="-37474525">
                <a:defRPr sz="3000">
                  <a:solidFill>
                    <a:srgbClr val="324863"/>
                  </a:solidFill>
                  <a:latin typeface="Palatino" pitchFamily="4" charset="0"/>
                  <a:cs typeface="Calibri" panose="020F0502020204030204" pitchFamily="34" charset="0"/>
                  <a:sym typeface="Palatino" pitchFamily="4" charset="0"/>
                </a:defRPr>
              </a:lvl2pPr>
              <a:lvl3pPr>
                <a:defRPr sz="3000">
                  <a:solidFill>
                    <a:srgbClr val="324863"/>
                  </a:solidFill>
                  <a:latin typeface="Palatino" pitchFamily="4" charset="0"/>
                  <a:cs typeface="Calibri" panose="020F0502020204030204" pitchFamily="34" charset="0"/>
                  <a:sym typeface="Palatino" pitchFamily="4" charset="0"/>
                </a:defRPr>
              </a:lvl3pPr>
              <a:lvl4pPr>
                <a:defRPr sz="3000">
                  <a:solidFill>
                    <a:srgbClr val="324863"/>
                  </a:solidFill>
                  <a:latin typeface="Palatino" pitchFamily="4" charset="0"/>
                  <a:cs typeface="Calibri" panose="020F0502020204030204" pitchFamily="34" charset="0"/>
                  <a:sym typeface="Palatino" pitchFamily="4" charset="0"/>
                </a:defRPr>
              </a:lvl4pPr>
              <a:lvl5pPr>
                <a:defRPr sz="3000">
                  <a:solidFill>
                    <a:srgbClr val="324863"/>
                  </a:solidFill>
                  <a:latin typeface="Palatino" pitchFamily="4" charset="0"/>
                  <a:cs typeface="Calibri" panose="020F0502020204030204" pitchFamily="34" charset="0"/>
                  <a:sym typeface="Palatino" pitchFamily="4" charset="0"/>
                </a:defRPr>
              </a:lvl5pPr>
              <a:lvl6pPr marL="4572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6pPr>
              <a:lvl7pPr marL="9144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7pPr>
              <a:lvl8pPr marL="13716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8pPr>
              <a:lvl9pPr marL="18288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9pPr>
            </a:lstStyle>
            <a:p>
              <a:r>
                <a:rPr lang="it-IT" altLang="fr-FR" sz="1800" b="1">
                  <a:latin typeface="Helvetica" panose="020B0604020202030204" pitchFamily="34" charset="0"/>
                  <a:sym typeface="Helvetica" panose="020B0604020202030204" pitchFamily="34" charset="0"/>
                </a:rPr>
                <a:t>HOSPITAL DEL HENARES</a:t>
              </a:r>
            </a:p>
            <a:p>
              <a:r>
                <a:rPr lang="it-IT" altLang="fr-FR" sz="1800" b="1">
                  <a:latin typeface="Helvetica" panose="020B0604020202030204" pitchFamily="34" charset="0"/>
                  <a:sym typeface="Helvetica" panose="020B0604020202030204" pitchFamily="34" charset="0"/>
                </a:rPr>
                <a:t>COSLADA</a:t>
              </a:r>
            </a:p>
          </p:txBody>
        </p:sp>
      </p:grpSp>
      <p:grpSp>
        <p:nvGrpSpPr>
          <p:cNvPr id="4" name="Group 153">
            <a:extLst>
              <a:ext uri="{FF2B5EF4-FFF2-40B4-BE49-F238E27FC236}">
                <a16:creationId xmlns:a16="http://schemas.microsoft.com/office/drawing/2014/main" id="{11B089ED-A1A1-4DD1-AB37-D5F7F45A4843}"/>
              </a:ext>
            </a:extLst>
          </p:cNvPr>
          <p:cNvGrpSpPr>
            <a:grpSpLocks/>
          </p:cNvGrpSpPr>
          <p:nvPr/>
        </p:nvGrpSpPr>
        <p:grpSpPr bwMode="auto">
          <a:xfrm>
            <a:off x="7508875" y="2743200"/>
            <a:ext cx="4494213" cy="3440113"/>
            <a:chOff x="0" y="0"/>
            <a:chExt cx="4495602" cy="3440297"/>
          </a:xfrm>
        </p:grpSpPr>
        <p:pic>
          <p:nvPicPr>
            <p:cNvPr id="148492" name="pasted-image.tiff">
              <a:extLst>
                <a:ext uri="{FF2B5EF4-FFF2-40B4-BE49-F238E27FC236}">
                  <a16:creationId xmlns:a16="http://schemas.microsoft.com/office/drawing/2014/main" id="{ABE9027E-C8B1-4C1D-BA5F-30FEE54C71D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495602" cy="2774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48493" name="Shape 151">
              <a:extLst>
                <a:ext uri="{FF2B5EF4-FFF2-40B4-BE49-F238E27FC236}">
                  <a16:creationId xmlns:a16="http://schemas.microsoft.com/office/drawing/2014/main" id="{B6A7D8DA-DC11-435C-9BB5-A58FF86E60B8}"/>
                </a:ext>
              </a:extLst>
            </p:cNvPr>
            <p:cNvSpPr>
              <a:spLocks noChangeArrowheads="1"/>
            </p:cNvSpPr>
            <p:nvPr/>
          </p:nvSpPr>
          <p:spPr bwMode="auto">
            <a:xfrm>
              <a:off x="105651" y="2783699"/>
              <a:ext cx="3643073" cy="65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defRPr sz="3000">
                  <a:solidFill>
                    <a:srgbClr val="324863"/>
                  </a:solidFill>
                  <a:latin typeface="Palatino" pitchFamily="4" charset="0"/>
                  <a:cs typeface="Calibri" panose="020F0502020204030204" pitchFamily="34" charset="0"/>
                  <a:sym typeface="Palatino" pitchFamily="4" charset="0"/>
                </a:defRPr>
              </a:lvl1pPr>
              <a:lvl2pPr marL="37931725" indent="-37474525">
                <a:defRPr sz="3000">
                  <a:solidFill>
                    <a:srgbClr val="324863"/>
                  </a:solidFill>
                  <a:latin typeface="Palatino" pitchFamily="4" charset="0"/>
                  <a:cs typeface="Calibri" panose="020F0502020204030204" pitchFamily="34" charset="0"/>
                  <a:sym typeface="Palatino" pitchFamily="4" charset="0"/>
                </a:defRPr>
              </a:lvl2pPr>
              <a:lvl3pPr>
                <a:defRPr sz="3000">
                  <a:solidFill>
                    <a:srgbClr val="324863"/>
                  </a:solidFill>
                  <a:latin typeface="Palatino" pitchFamily="4" charset="0"/>
                  <a:cs typeface="Calibri" panose="020F0502020204030204" pitchFamily="34" charset="0"/>
                  <a:sym typeface="Palatino" pitchFamily="4" charset="0"/>
                </a:defRPr>
              </a:lvl3pPr>
              <a:lvl4pPr>
                <a:defRPr sz="3000">
                  <a:solidFill>
                    <a:srgbClr val="324863"/>
                  </a:solidFill>
                  <a:latin typeface="Palatino" pitchFamily="4" charset="0"/>
                  <a:cs typeface="Calibri" panose="020F0502020204030204" pitchFamily="34" charset="0"/>
                  <a:sym typeface="Palatino" pitchFamily="4" charset="0"/>
                </a:defRPr>
              </a:lvl4pPr>
              <a:lvl5pPr>
                <a:defRPr sz="3000">
                  <a:solidFill>
                    <a:srgbClr val="324863"/>
                  </a:solidFill>
                  <a:latin typeface="Palatino" pitchFamily="4" charset="0"/>
                  <a:cs typeface="Calibri" panose="020F0502020204030204" pitchFamily="34" charset="0"/>
                  <a:sym typeface="Palatino" pitchFamily="4" charset="0"/>
                </a:defRPr>
              </a:lvl5pPr>
              <a:lvl6pPr marL="4572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6pPr>
              <a:lvl7pPr marL="9144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7pPr>
              <a:lvl8pPr marL="13716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8pPr>
              <a:lvl9pPr marL="18288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9pPr>
            </a:lstStyle>
            <a:p>
              <a:r>
                <a:rPr lang="it-IT" altLang="fr-FR" sz="1800" b="1">
                  <a:latin typeface="Helvetica" panose="020B0604020202030204" pitchFamily="34" charset="0"/>
                  <a:sym typeface="Helvetica" panose="020B0604020202030204" pitchFamily="34" charset="0"/>
                </a:rPr>
                <a:t>OSPEDALI DEI COLLI-MONALDI</a:t>
              </a:r>
            </a:p>
            <a:p>
              <a:r>
                <a:rPr lang="it-IT" altLang="fr-FR" sz="1800" b="1">
                  <a:latin typeface="Helvetica" panose="020B0604020202030204" pitchFamily="34" charset="0"/>
                  <a:sym typeface="Helvetica" panose="020B0604020202030204" pitchFamily="34" charset="0"/>
                </a:rPr>
                <a:t>NAPLES</a:t>
              </a:r>
            </a:p>
          </p:txBody>
        </p:sp>
      </p:grpSp>
      <p:sp>
        <p:nvSpPr>
          <p:cNvPr id="148488" name="Rettangolo 5">
            <a:extLst>
              <a:ext uri="{FF2B5EF4-FFF2-40B4-BE49-F238E27FC236}">
                <a16:creationId xmlns:a16="http://schemas.microsoft.com/office/drawing/2014/main" id="{586B7581-F01D-42BA-B472-5472A1E101E2}"/>
              </a:ext>
            </a:extLst>
          </p:cNvPr>
          <p:cNvSpPr>
            <a:spLocks noChangeArrowheads="1"/>
          </p:cNvSpPr>
          <p:nvPr/>
        </p:nvSpPr>
        <p:spPr bwMode="auto">
          <a:xfrm>
            <a:off x="836613" y="412750"/>
            <a:ext cx="117871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rgbClr val="324863"/>
                </a:solidFill>
                <a:latin typeface="Palatino" pitchFamily="4" charset="0"/>
                <a:cs typeface="Calibri" panose="020F0502020204030204" pitchFamily="34" charset="0"/>
                <a:sym typeface="Palatino" pitchFamily="4" charset="0"/>
              </a:defRPr>
            </a:lvl1pPr>
            <a:lvl2pPr marL="37931725" indent="-37474525">
              <a:defRPr sz="3000">
                <a:solidFill>
                  <a:srgbClr val="324863"/>
                </a:solidFill>
                <a:latin typeface="Palatino" pitchFamily="4" charset="0"/>
                <a:cs typeface="Calibri" panose="020F0502020204030204" pitchFamily="34" charset="0"/>
                <a:sym typeface="Palatino" pitchFamily="4" charset="0"/>
              </a:defRPr>
            </a:lvl2pPr>
            <a:lvl3pPr>
              <a:defRPr sz="3000">
                <a:solidFill>
                  <a:srgbClr val="324863"/>
                </a:solidFill>
                <a:latin typeface="Palatino" pitchFamily="4" charset="0"/>
                <a:cs typeface="Calibri" panose="020F0502020204030204" pitchFamily="34" charset="0"/>
                <a:sym typeface="Palatino" pitchFamily="4" charset="0"/>
              </a:defRPr>
            </a:lvl3pPr>
            <a:lvl4pPr>
              <a:defRPr sz="3000">
                <a:solidFill>
                  <a:srgbClr val="324863"/>
                </a:solidFill>
                <a:latin typeface="Palatino" pitchFamily="4" charset="0"/>
                <a:cs typeface="Calibri" panose="020F0502020204030204" pitchFamily="34" charset="0"/>
                <a:sym typeface="Palatino" pitchFamily="4" charset="0"/>
              </a:defRPr>
            </a:lvl4pPr>
            <a:lvl5pPr>
              <a:defRPr sz="3000">
                <a:solidFill>
                  <a:srgbClr val="324863"/>
                </a:solidFill>
                <a:latin typeface="Palatino" pitchFamily="4" charset="0"/>
                <a:cs typeface="Calibri" panose="020F0502020204030204" pitchFamily="34" charset="0"/>
                <a:sym typeface="Palatino" pitchFamily="4" charset="0"/>
              </a:defRPr>
            </a:lvl5pPr>
            <a:lvl6pPr marL="4572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6pPr>
            <a:lvl7pPr marL="9144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7pPr>
            <a:lvl8pPr marL="13716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8pPr>
            <a:lvl9pPr marL="18288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9pPr>
          </a:lstStyle>
          <a:p>
            <a:r>
              <a:rPr lang="en-US" altLang="fr-FR"/>
              <a:t>Absorbable mesh and permanent mesh for complex abdominal wall:   </a:t>
            </a:r>
          </a:p>
          <a:p>
            <a:r>
              <a:rPr lang="en-US" altLang="fr-FR"/>
              <a:t>a multicenter prospective study</a:t>
            </a:r>
            <a:endParaRPr lang="it-IT" altLang="fr-FR"/>
          </a:p>
        </p:txBody>
      </p:sp>
      <p:pic>
        <p:nvPicPr>
          <p:cNvPr id="138249" name="Immagine 17" descr="NUEVA_FE_BAJA-5.jpg">
            <a:extLst>
              <a:ext uri="{FF2B5EF4-FFF2-40B4-BE49-F238E27FC236}">
                <a16:creationId xmlns:a16="http://schemas.microsoft.com/office/drawing/2014/main" id="{13E4ADEF-A03C-4057-8329-8C27C317A58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69200" y="6324600"/>
            <a:ext cx="426720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90" name="Shape 151">
            <a:extLst>
              <a:ext uri="{FF2B5EF4-FFF2-40B4-BE49-F238E27FC236}">
                <a16:creationId xmlns:a16="http://schemas.microsoft.com/office/drawing/2014/main" id="{B959965D-6955-4FC1-9C8F-6B3B18369439}"/>
              </a:ext>
            </a:extLst>
          </p:cNvPr>
          <p:cNvSpPr>
            <a:spLocks noChangeArrowheads="1"/>
          </p:cNvSpPr>
          <p:nvPr/>
        </p:nvSpPr>
        <p:spPr bwMode="auto">
          <a:xfrm>
            <a:off x="7416800" y="9236075"/>
            <a:ext cx="3197225"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defRPr sz="3000">
                <a:solidFill>
                  <a:srgbClr val="324863"/>
                </a:solidFill>
                <a:latin typeface="Palatino" pitchFamily="4" charset="0"/>
                <a:cs typeface="Calibri" panose="020F0502020204030204" pitchFamily="34" charset="0"/>
                <a:sym typeface="Palatino" pitchFamily="4" charset="0"/>
              </a:defRPr>
            </a:lvl1pPr>
            <a:lvl2pPr marL="37931725" indent="-37474525">
              <a:defRPr sz="3000">
                <a:solidFill>
                  <a:srgbClr val="324863"/>
                </a:solidFill>
                <a:latin typeface="Palatino" pitchFamily="4" charset="0"/>
                <a:cs typeface="Calibri" panose="020F0502020204030204" pitchFamily="34" charset="0"/>
                <a:sym typeface="Palatino" pitchFamily="4" charset="0"/>
              </a:defRPr>
            </a:lvl2pPr>
            <a:lvl3pPr>
              <a:defRPr sz="3000">
                <a:solidFill>
                  <a:srgbClr val="324863"/>
                </a:solidFill>
                <a:latin typeface="Palatino" pitchFamily="4" charset="0"/>
                <a:cs typeface="Calibri" panose="020F0502020204030204" pitchFamily="34" charset="0"/>
                <a:sym typeface="Palatino" pitchFamily="4" charset="0"/>
              </a:defRPr>
            </a:lvl3pPr>
            <a:lvl4pPr>
              <a:defRPr sz="3000">
                <a:solidFill>
                  <a:srgbClr val="324863"/>
                </a:solidFill>
                <a:latin typeface="Palatino" pitchFamily="4" charset="0"/>
                <a:cs typeface="Calibri" panose="020F0502020204030204" pitchFamily="34" charset="0"/>
                <a:sym typeface="Palatino" pitchFamily="4" charset="0"/>
              </a:defRPr>
            </a:lvl4pPr>
            <a:lvl5pPr>
              <a:defRPr sz="3000">
                <a:solidFill>
                  <a:srgbClr val="324863"/>
                </a:solidFill>
                <a:latin typeface="Palatino" pitchFamily="4" charset="0"/>
                <a:cs typeface="Calibri" panose="020F0502020204030204" pitchFamily="34" charset="0"/>
                <a:sym typeface="Palatino" pitchFamily="4" charset="0"/>
              </a:defRPr>
            </a:lvl5pPr>
            <a:lvl6pPr marL="4572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6pPr>
            <a:lvl7pPr marL="9144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7pPr>
            <a:lvl8pPr marL="13716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8pPr>
            <a:lvl9pPr marL="18288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9pPr>
          </a:lstStyle>
          <a:p>
            <a:r>
              <a:rPr lang="it-IT" altLang="fr-FR" sz="1800" b="1">
                <a:latin typeface="Helvetica" panose="020B0604020202030204" pitchFamily="34" charset="0"/>
                <a:sym typeface="Helvetica" panose="020B0604020202030204" pitchFamily="34" charset="0"/>
              </a:rPr>
              <a:t>LA FE HOSPITAL VALENCIA</a:t>
            </a:r>
          </a:p>
        </p:txBody>
      </p:sp>
      <p:sp>
        <p:nvSpPr>
          <p:cNvPr id="148491" name="CasellaDiTesto 21">
            <a:extLst>
              <a:ext uri="{FF2B5EF4-FFF2-40B4-BE49-F238E27FC236}">
                <a16:creationId xmlns:a16="http://schemas.microsoft.com/office/drawing/2014/main" id="{02A25260-F8C9-42A1-BAD0-CF74162C6668}"/>
              </a:ext>
            </a:extLst>
          </p:cNvPr>
          <p:cNvSpPr txBox="1">
            <a:spLocks noChangeArrowheads="1"/>
          </p:cNvSpPr>
          <p:nvPr/>
        </p:nvSpPr>
        <p:spPr bwMode="auto">
          <a:xfrm>
            <a:off x="1701800" y="1808163"/>
            <a:ext cx="510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rgbClr val="324863"/>
                </a:solidFill>
                <a:latin typeface="Palatino" pitchFamily="4" charset="0"/>
                <a:cs typeface="Calibri" panose="020F0502020204030204" pitchFamily="34" charset="0"/>
                <a:sym typeface="Palatino" pitchFamily="4" charset="0"/>
              </a:defRPr>
            </a:lvl1pPr>
            <a:lvl2pPr marL="37931725" indent="-37474525">
              <a:defRPr sz="3000">
                <a:solidFill>
                  <a:srgbClr val="324863"/>
                </a:solidFill>
                <a:latin typeface="Palatino" pitchFamily="4" charset="0"/>
                <a:cs typeface="Calibri" panose="020F0502020204030204" pitchFamily="34" charset="0"/>
                <a:sym typeface="Palatino" pitchFamily="4" charset="0"/>
              </a:defRPr>
            </a:lvl2pPr>
            <a:lvl3pPr>
              <a:defRPr sz="3000">
                <a:solidFill>
                  <a:srgbClr val="324863"/>
                </a:solidFill>
                <a:latin typeface="Palatino" pitchFamily="4" charset="0"/>
                <a:cs typeface="Calibri" panose="020F0502020204030204" pitchFamily="34" charset="0"/>
                <a:sym typeface="Palatino" pitchFamily="4" charset="0"/>
              </a:defRPr>
            </a:lvl3pPr>
            <a:lvl4pPr>
              <a:defRPr sz="3000">
                <a:solidFill>
                  <a:srgbClr val="324863"/>
                </a:solidFill>
                <a:latin typeface="Palatino" pitchFamily="4" charset="0"/>
                <a:cs typeface="Calibri" panose="020F0502020204030204" pitchFamily="34" charset="0"/>
                <a:sym typeface="Palatino" pitchFamily="4" charset="0"/>
              </a:defRPr>
            </a:lvl4pPr>
            <a:lvl5pPr>
              <a:defRPr sz="3000">
                <a:solidFill>
                  <a:srgbClr val="324863"/>
                </a:solidFill>
                <a:latin typeface="Palatino" pitchFamily="4" charset="0"/>
                <a:cs typeface="Calibri" panose="020F0502020204030204" pitchFamily="34" charset="0"/>
                <a:sym typeface="Palatino" pitchFamily="4" charset="0"/>
              </a:defRPr>
            </a:lvl5pPr>
            <a:lvl6pPr marL="4572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6pPr>
            <a:lvl7pPr marL="9144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7pPr>
            <a:lvl8pPr marL="13716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8pPr>
            <a:lvl9pPr marL="18288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9pPr>
          </a:lstStyle>
          <a:p>
            <a:r>
              <a:rPr lang="it-IT" altLang="fr-FR" sz="3200">
                <a:solidFill>
                  <a:srgbClr val="000090"/>
                </a:solidFill>
                <a:latin typeface="Britannic Bold" panose="020B0903060703020204" pitchFamily="34" charset="0"/>
              </a:rPr>
              <a:t>169 PATIENTS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fill="hold" grpId="0" nodeType="afterEffect">
                                  <p:stCondLst>
                                    <p:cond delay="1000"/>
                                  </p:stCondLst>
                                  <p:iterate>
                                    <p:tmAbs val="0"/>
                                  </p:iterate>
                                  <p:childTnLst>
                                    <p:set>
                                      <p:cBhvr>
                                        <p:cTn id="6" fill="hold"/>
                                        <p:tgtEl>
                                          <p:spTgt spid="3"/>
                                        </p:tgtEl>
                                        <p:attrNameLst>
                                          <p:attrName>style.visibility</p:attrName>
                                        </p:attrNameLst>
                                      </p:cBhvr>
                                      <p:to>
                                        <p:strVal val="visible"/>
                                      </p:to>
                                    </p:set>
                                    <p:animEffect transition="in" filter="dissolve">
                                      <p:cBhvr>
                                        <p:cTn id="7" dur="2000"/>
                                        <p:tgtEl>
                                          <p:spTgt spid="3"/>
                                        </p:tgtEl>
                                      </p:cBhvr>
                                    </p:animEffect>
                                  </p:childTnLst>
                                </p:cTn>
                              </p:par>
                            </p:childTnLst>
                          </p:cTn>
                        </p:par>
                        <p:par>
                          <p:cTn id="8" fill="hold" nodeType="afterGroup">
                            <p:stCondLst>
                              <p:cond delay="3000"/>
                            </p:stCondLst>
                            <p:childTnLst>
                              <p:par>
                                <p:cTn id="9" presetID="9" presetClass="entr" fill="hold" grpId="0" nodeType="afterEffect">
                                  <p:stCondLst>
                                    <p:cond delay="0"/>
                                  </p:stCondLst>
                                  <p:iterate>
                                    <p:tmAbs val="0"/>
                                  </p:iterate>
                                  <p:childTnLst>
                                    <p:set>
                                      <p:cBhvr>
                                        <p:cTn id="10" fill="hold"/>
                                        <p:tgtEl>
                                          <p:spTgt spid="2"/>
                                        </p:tgtEl>
                                        <p:attrNameLst>
                                          <p:attrName>style.visibility</p:attrName>
                                        </p:attrNameLst>
                                      </p:cBhvr>
                                      <p:to>
                                        <p:strVal val="visible"/>
                                      </p:to>
                                    </p:set>
                                    <p:animEffect transition="in" filter="dissolve">
                                      <p:cBhvr>
                                        <p:cTn id="11" dur="3000"/>
                                        <p:tgtEl>
                                          <p:spTgt spid="2"/>
                                        </p:tgtEl>
                                      </p:cBhvr>
                                    </p:animEffect>
                                  </p:childTnLst>
                                </p:cTn>
                              </p:par>
                            </p:childTnLst>
                          </p:cTn>
                        </p:par>
                        <p:par>
                          <p:cTn id="12" fill="hold" nodeType="afterGroup">
                            <p:stCondLst>
                              <p:cond delay="6000"/>
                            </p:stCondLst>
                            <p:childTnLst>
                              <p:par>
                                <p:cTn id="13" presetID="9" presetClass="entr" fill="hold" grpId="0" nodeType="afterEffect">
                                  <p:stCondLst>
                                    <p:cond delay="0"/>
                                  </p:stCondLst>
                                  <p:iterate>
                                    <p:tmAbs val="0"/>
                                  </p:iterate>
                                  <p:childTnLst>
                                    <p:set>
                                      <p:cBhvr>
                                        <p:cTn id="14" fill="hold"/>
                                        <p:tgtEl>
                                          <p:spTgt spid="4"/>
                                        </p:tgtEl>
                                        <p:attrNameLst>
                                          <p:attrName>style.visibility</p:attrName>
                                        </p:attrNameLst>
                                      </p:cBhvr>
                                      <p:to>
                                        <p:strVal val="visible"/>
                                      </p:to>
                                    </p:set>
                                    <p:animEffect transition="in" filter="dissolve">
                                      <p:cBhvr>
                                        <p:cTn id="15" dur="275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38249"/>
                                        </p:tgtEl>
                                        <p:attrNameLst>
                                          <p:attrName>style.visibility</p:attrName>
                                        </p:attrNameLst>
                                      </p:cBhvr>
                                      <p:to>
                                        <p:strVal val="visible"/>
                                      </p:to>
                                    </p:set>
                                    <p:animEffect transition="in" filter="fade">
                                      <p:cBhvr>
                                        <p:cTn id="18" dur="500"/>
                                        <p:tgtEl>
                                          <p:spTgt spid="138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P spid="3" grpId="0" animBg="1" advAuto="0"/>
      <p:bldP spid="4" grpId="0" animBg="1" advAuto="0"/>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9506" name="Immagine 3" descr="IMG_9274.jpg">
            <a:extLst>
              <a:ext uri="{FF2B5EF4-FFF2-40B4-BE49-F238E27FC236}">
                <a16:creationId xmlns:a16="http://schemas.microsoft.com/office/drawing/2014/main" id="{5077BE0D-8701-4304-9BC8-E211B515D20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35400" y="150813"/>
            <a:ext cx="5265738" cy="922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1" descr="IMG_0614.jpg">
            <a:extLst>
              <a:ext uri="{FF2B5EF4-FFF2-40B4-BE49-F238E27FC236}">
                <a16:creationId xmlns:a16="http://schemas.microsoft.com/office/drawing/2014/main" id="{6459A1EB-1E3D-4C24-8EF6-993D93F0632D}"/>
              </a:ext>
            </a:extLst>
          </p:cNvPr>
          <p:cNvPicPr>
            <a:picLocks noChangeAspect="1"/>
          </p:cNvPicPr>
          <p:nvPr/>
        </p:nvPicPr>
        <p:blipFill>
          <a:blip r:embed="rId2">
            <a:extLst>
              <a:ext uri="{28A0092B-C50C-407E-A947-70E740481C1C}">
                <a14:useLocalDpi xmlns:a14="http://schemas.microsoft.com/office/drawing/2010/main" val="0"/>
              </a:ext>
            </a:extLst>
          </a:blip>
          <a:srcRect l="674" r="3226"/>
          <a:stretch>
            <a:fillRect/>
          </a:stretch>
        </p:blipFill>
        <p:spPr bwMode="auto">
          <a:xfrm>
            <a:off x="322263" y="444500"/>
            <a:ext cx="6288087" cy="872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50531" name="Picture 2" descr="IMG_0615.jpg">
            <a:extLst>
              <a:ext uri="{FF2B5EF4-FFF2-40B4-BE49-F238E27FC236}">
                <a16:creationId xmlns:a16="http://schemas.microsoft.com/office/drawing/2014/main" id="{EB2E4123-CBB9-4AFD-9576-D9FA00C347E1}"/>
              </a:ext>
            </a:extLst>
          </p:cNvPr>
          <p:cNvPicPr>
            <a:picLocks noChangeAspect="1"/>
          </p:cNvPicPr>
          <p:nvPr/>
        </p:nvPicPr>
        <p:blipFill>
          <a:blip r:embed="rId3">
            <a:extLst>
              <a:ext uri="{28A0092B-C50C-407E-A947-70E740481C1C}">
                <a14:useLocalDpi xmlns:a14="http://schemas.microsoft.com/office/drawing/2010/main" val="0"/>
              </a:ext>
            </a:extLst>
          </a:blip>
          <a:srcRect l="3564" r="3564"/>
          <a:stretch>
            <a:fillRect/>
          </a:stretch>
        </p:blipFill>
        <p:spPr bwMode="auto">
          <a:xfrm>
            <a:off x="6611938" y="444500"/>
            <a:ext cx="6076950" cy="872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a:extLst>
              <a:ext uri="{FF2B5EF4-FFF2-40B4-BE49-F238E27FC236}">
                <a16:creationId xmlns:a16="http://schemas.microsoft.com/office/drawing/2014/main" id="{4B64602E-B7B8-4BB5-9838-D77E6976FB19}"/>
              </a:ext>
            </a:extLst>
          </p:cNvPr>
          <p:cNvSpPr>
            <a:spLocks noChangeArrowheads="1"/>
          </p:cNvSpPr>
          <p:nvPr>
            <p:ph type="title"/>
          </p:nvPr>
        </p:nvSpPr>
        <p:spPr>
          <a:xfrm>
            <a:off x="355600" y="381000"/>
            <a:ext cx="12293600" cy="2044700"/>
          </a:xfrm>
        </p:spPr>
        <p:txBody>
          <a:bodyPr/>
          <a:lstStyle/>
          <a:p>
            <a:pPr algn="l" defTabSz="584200" eaLnBrk="1"/>
            <a:br>
              <a:rPr lang="it-IT" altLang="fr-FR" sz="5400" i="1">
                <a:solidFill>
                  <a:srgbClr val="3D5B85"/>
                </a:solidFill>
                <a:latin typeface="Trebuchet MS" panose="020B0603020202020204" pitchFamily="34" charset="0"/>
                <a:sym typeface="Trebuchet MS" panose="020B0603020202020204" pitchFamily="34" charset="0"/>
              </a:rPr>
            </a:br>
            <a:r>
              <a:rPr lang="it-IT" altLang="fr-FR" sz="5400" i="1">
                <a:solidFill>
                  <a:srgbClr val="3D5B85"/>
                </a:solidFill>
                <a:latin typeface="Trebuchet MS" panose="020B0603020202020204" pitchFamily="34" charset="0"/>
                <a:sym typeface="Trebuchet MS" panose="020B0603020202020204" pitchFamily="34" charset="0"/>
              </a:rPr>
              <a:t>COMPONENT SEPARATION</a:t>
            </a:r>
            <a:br>
              <a:rPr lang="it-IT" altLang="fr-FR" sz="5400" i="1">
                <a:solidFill>
                  <a:srgbClr val="3D5B85"/>
                </a:solidFill>
                <a:latin typeface="Trebuchet MS" panose="020B0603020202020204" pitchFamily="34" charset="0"/>
                <a:sym typeface="Trebuchet MS" panose="020B0603020202020204" pitchFamily="34" charset="0"/>
              </a:rPr>
            </a:br>
            <a:r>
              <a:rPr lang="it-IT" altLang="fr-FR" sz="5400" i="1">
                <a:solidFill>
                  <a:srgbClr val="3D5B85"/>
                </a:solidFill>
                <a:latin typeface="Trebuchet MS" panose="020B0603020202020204" pitchFamily="34" charset="0"/>
                <a:sym typeface="Trebuchet MS" panose="020B0603020202020204" pitchFamily="34" charset="0"/>
              </a:rPr>
              <a:t>TECHNIQUES</a:t>
            </a:r>
            <a:br>
              <a:rPr lang="it-IT" altLang="fr-FR" sz="5400" i="1">
                <a:solidFill>
                  <a:srgbClr val="3D5B85"/>
                </a:solidFill>
                <a:latin typeface="Trebuchet MS" panose="020B0603020202020204" pitchFamily="34" charset="0"/>
                <a:sym typeface="Trebuchet MS" panose="020B0603020202020204" pitchFamily="34" charset="0"/>
              </a:rPr>
            </a:br>
            <a:br>
              <a:rPr lang="it-IT" altLang="fr-FR" sz="5400" i="1">
                <a:solidFill>
                  <a:srgbClr val="3D5B85"/>
                </a:solidFill>
                <a:latin typeface="Trebuchet MS" panose="020B0603020202020204" pitchFamily="34" charset="0"/>
                <a:sym typeface="Trebuchet MS" panose="020B0603020202020204" pitchFamily="34" charset="0"/>
              </a:rPr>
            </a:br>
            <a:endParaRPr lang="it-IT" altLang="fr-FR" sz="1800">
              <a:latin typeface="Didot" pitchFamily="4" charset="0"/>
              <a:sym typeface="Didot" pitchFamily="4" charset="0"/>
            </a:endParaRPr>
          </a:p>
        </p:txBody>
      </p:sp>
      <p:grpSp>
        <p:nvGrpSpPr>
          <p:cNvPr id="2" name="Group 2">
            <a:extLst>
              <a:ext uri="{FF2B5EF4-FFF2-40B4-BE49-F238E27FC236}">
                <a16:creationId xmlns:a16="http://schemas.microsoft.com/office/drawing/2014/main" id="{63DDB0D2-49A0-40EE-A9A5-D45FA6988398}"/>
              </a:ext>
            </a:extLst>
          </p:cNvPr>
          <p:cNvGrpSpPr>
            <a:grpSpLocks/>
          </p:cNvGrpSpPr>
          <p:nvPr/>
        </p:nvGrpSpPr>
        <p:grpSpPr bwMode="auto">
          <a:xfrm>
            <a:off x="530225" y="2693988"/>
            <a:ext cx="11952288" cy="3389312"/>
            <a:chOff x="-127001" y="-88900"/>
            <a:chExt cx="11952473" cy="3389436"/>
          </a:xfrm>
        </p:grpSpPr>
        <p:pic>
          <p:nvPicPr>
            <p:cNvPr id="95239" name="Picture 3" descr="Tipi lateral component separation.tiff">
              <a:extLst>
                <a:ext uri="{FF2B5EF4-FFF2-40B4-BE49-F238E27FC236}">
                  <a16:creationId xmlns:a16="http://schemas.microsoft.com/office/drawing/2014/main" id="{F9AC7694-FA92-4190-BE9C-5A5CAD2A82DC}"/>
                </a:ext>
              </a:extLst>
            </p:cNvPr>
            <p:cNvPicPr>
              <a:picLocks noChangeAspect="1"/>
            </p:cNvPicPr>
            <p:nvPr/>
          </p:nvPicPr>
          <p:blipFill>
            <a:blip r:embed="rId2">
              <a:extLst>
                <a:ext uri="{28A0092B-C50C-407E-A947-70E740481C1C}">
                  <a14:useLocalDpi xmlns:a14="http://schemas.microsoft.com/office/drawing/2010/main" val="0"/>
                </a:ext>
              </a:extLst>
            </a:blip>
            <a:srcRect t="1436" b="52379"/>
            <a:stretch>
              <a:fillRect/>
            </a:stretch>
          </p:blipFill>
          <p:spPr bwMode="auto">
            <a:xfrm>
              <a:off x="0" y="0"/>
              <a:ext cx="11698472" cy="305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pic>
          <p:nvPicPr>
            <p:cNvPr id="95240" name="Picture 4">
              <a:extLst>
                <a:ext uri="{FF2B5EF4-FFF2-40B4-BE49-F238E27FC236}">
                  <a16:creationId xmlns:a16="http://schemas.microsoft.com/office/drawing/2014/main" id="{08E14DCF-87E7-4416-B068-7DEEA039186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0" y="-88900"/>
              <a:ext cx="11952472" cy="3389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grpSp>
      <p:grpSp>
        <p:nvGrpSpPr>
          <p:cNvPr id="95236" name="Group 5">
            <a:extLst>
              <a:ext uri="{FF2B5EF4-FFF2-40B4-BE49-F238E27FC236}">
                <a16:creationId xmlns:a16="http://schemas.microsoft.com/office/drawing/2014/main" id="{5FEDDC95-87F1-4FD4-BB49-96C4EA4AC6F7}"/>
              </a:ext>
            </a:extLst>
          </p:cNvPr>
          <p:cNvGrpSpPr>
            <a:grpSpLocks/>
          </p:cNvGrpSpPr>
          <p:nvPr/>
        </p:nvGrpSpPr>
        <p:grpSpPr bwMode="auto">
          <a:xfrm>
            <a:off x="1906588" y="5954713"/>
            <a:ext cx="9159875" cy="3770312"/>
            <a:chOff x="-127001" y="-88901"/>
            <a:chExt cx="9160855" cy="3769540"/>
          </a:xfrm>
        </p:grpSpPr>
        <p:pic>
          <p:nvPicPr>
            <p:cNvPr id="95237" name="Picture 6" descr="Tipi lateral component separation.tiff">
              <a:extLst>
                <a:ext uri="{FF2B5EF4-FFF2-40B4-BE49-F238E27FC236}">
                  <a16:creationId xmlns:a16="http://schemas.microsoft.com/office/drawing/2014/main" id="{4B1B8BFF-7BD5-479A-9E49-5EA459F21DAC}"/>
                </a:ext>
              </a:extLst>
            </p:cNvPr>
            <p:cNvPicPr>
              <a:picLocks noChangeAspect="1"/>
            </p:cNvPicPr>
            <p:nvPr/>
          </p:nvPicPr>
          <p:blipFill>
            <a:blip r:embed="rId2">
              <a:extLst>
                <a:ext uri="{28A0092B-C50C-407E-A947-70E740481C1C}">
                  <a14:useLocalDpi xmlns:a14="http://schemas.microsoft.com/office/drawing/2010/main" val="0"/>
                </a:ext>
              </a:extLst>
            </a:blip>
            <a:srcRect l="12164" t="50252" r="12665" b="1436"/>
            <a:stretch>
              <a:fillRect/>
            </a:stretch>
          </p:blipFill>
          <p:spPr bwMode="auto">
            <a:xfrm>
              <a:off x="0" y="0"/>
              <a:ext cx="8906854" cy="3439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pic>
          <p:nvPicPr>
            <p:cNvPr id="95238" name="Picture 7">
              <a:extLst>
                <a:ext uri="{FF2B5EF4-FFF2-40B4-BE49-F238E27FC236}">
                  <a16:creationId xmlns:a16="http://schemas.microsoft.com/office/drawing/2014/main" id="{0A4401DA-34BD-4770-B391-48103D66397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000" y="-88900"/>
              <a:ext cx="9160854" cy="3769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IMG_0657.jpg">
            <a:extLst>
              <a:ext uri="{FF2B5EF4-FFF2-40B4-BE49-F238E27FC236}">
                <a16:creationId xmlns:a16="http://schemas.microsoft.com/office/drawing/2014/main" id="{C35DBB53-DCD7-4C67-AC37-271895804CE6}"/>
              </a:ext>
            </a:extLst>
          </p:cNvPr>
          <p:cNvPicPr>
            <a:picLocks noChangeAspect="1"/>
          </p:cNvPicPr>
          <p:nvPr/>
        </p:nvPicPr>
        <p:blipFill>
          <a:blip r:embed="rId2">
            <a:extLst>
              <a:ext uri="{28A0092B-C50C-407E-A947-70E740481C1C}">
                <a14:useLocalDpi xmlns:a14="http://schemas.microsoft.com/office/drawing/2010/main" val="0"/>
              </a:ext>
            </a:extLst>
          </a:blip>
          <a:srcRect l="452" r="452"/>
          <a:stretch>
            <a:fillRect/>
          </a:stretch>
        </p:blipFill>
        <p:spPr bwMode="auto">
          <a:xfrm>
            <a:off x="2901950" y="339725"/>
            <a:ext cx="6484938" cy="872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p:dissolve/>
  </p:transition>
</p:sld>
</file>

<file path=ppt/slides/slide61.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pic>
        <p:nvPicPr>
          <p:cNvPr id="152578" name="media2.mov" descr="/Volumes/TOSHIBA EXT/Component separation_giuseppe/component separation/media2.mov">
            <a:hlinkClick r:id="" action="ppaction://media"/>
            <a:extLst>
              <a:ext uri="{FF2B5EF4-FFF2-40B4-BE49-F238E27FC236}">
                <a16:creationId xmlns:a16="http://schemas.microsoft.com/office/drawing/2014/main" id="{4D4DECAA-49B4-4B46-AD5A-158F5481B3D6}"/>
              </a:ext>
            </a:extLst>
          </p:cNvPr>
          <p:cNvPicPr>
            <a:picLocks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3733800" y="-36513"/>
            <a:ext cx="5535613" cy="982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15257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Prev" delay="0">
                      <p:tgtEl>
                        <p:sldTgt/>
                      </p:tgtEl>
                    </p:cond>
                  </p:endCondLst>
                </p:cTn>
                <p:tgtEl>
                  <p:spTgt spid="152578"/>
                </p:tgtEl>
              </p:cMediaNode>
            </p:video>
            <p:seq concurrent="1" nextAc="seek">
              <p:cTn id="8" restart="whenNotActive" fill="hold" evtFilter="cancelBubble" nodeType="interactiveSeq">
                <p:stCondLst>
                  <p:cond evt="onClick" delay="0">
                    <p:tgtEl>
                      <p:spTgt spid="15257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52578"/>
                                        </p:tgtEl>
                                      </p:cBhvr>
                                    </p:cmd>
                                  </p:childTnLst>
                                </p:cTn>
                              </p:par>
                            </p:childTnLst>
                          </p:cTn>
                        </p:par>
                      </p:childTnLst>
                    </p:cTn>
                  </p:par>
                </p:childTnLst>
              </p:cTn>
              <p:nextCondLst>
                <p:cond evt="onClick" delay="0">
                  <p:tgtEl>
                    <p:spTgt spid="152578"/>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6" descr="Nuova immagine">
            <a:extLst>
              <a:ext uri="{FF2B5EF4-FFF2-40B4-BE49-F238E27FC236}">
                <a16:creationId xmlns:a16="http://schemas.microsoft.com/office/drawing/2014/main" id="{71A0816A-C9C5-4D41-9C67-089CB1E02B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9025" y="1060450"/>
            <a:ext cx="5019675" cy="754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3" name="Immagine 4" descr="IMG_2601.jpg">
            <a:extLst>
              <a:ext uri="{FF2B5EF4-FFF2-40B4-BE49-F238E27FC236}">
                <a16:creationId xmlns:a16="http://schemas.microsoft.com/office/drawing/2014/main" id="{7A1611F1-E832-4765-AEA9-76F56F30D7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663" y="52388"/>
            <a:ext cx="433705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4" name="Immagine 5" descr="IMG_3136.jpg">
            <a:extLst>
              <a:ext uri="{FF2B5EF4-FFF2-40B4-BE49-F238E27FC236}">
                <a16:creationId xmlns:a16="http://schemas.microsoft.com/office/drawing/2014/main" id="{744C3945-4A1B-418B-A162-1D95331DA53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17850" y="3797300"/>
            <a:ext cx="4262438" cy="568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Immagine 3" descr="IMG_7800.jpg">
            <a:extLst>
              <a:ext uri="{FF2B5EF4-FFF2-40B4-BE49-F238E27FC236}">
                <a16:creationId xmlns:a16="http://schemas.microsoft.com/office/drawing/2014/main" id="{74475B4F-8D22-47F7-BDFD-A602467D499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44800" y="0"/>
            <a:ext cx="73152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5650" name="IMG_7799.m4v">
            <a:hlinkClick r:id="" action="ppaction://media"/>
            <a:extLst>
              <a:ext uri="{FF2B5EF4-FFF2-40B4-BE49-F238E27FC236}">
                <a16:creationId xmlns:a16="http://schemas.microsoft.com/office/drawing/2014/main" id="{69A27EE1-3CF5-41A7-B4E0-C2A5EF527A0B}"/>
              </a:ext>
            </a:extLst>
          </p:cNvPr>
          <p:cNvPicPr>
            <a:picLocks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3759200" y="0"/>
            <a:ext cx="54864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15565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55650"/>
                                        </p:tgtEl>
                                      </p:cBhvr>
                                    </p:cmd>
                                  </p:childTnLst>
                                </p:cTn>
                              </p:par>
                            </p:childTnLst>
                          </p:cTn>
                        </p:par>
                      </p:childTnLst>
                    </p:cTn>
                  </p:par>
                </p:childTnLst>
              </p:cTn>
              <p:nextCondLst>
                <p:cond evt="onClick" delay="0">
                  <p:tgtEl>
                    <p:spTgt spid="155650"/>
                  </p:tgtEl>
                </p:cond>
              </p:nextCondLst>
            </p:seq>
            <p:video>
              <p:cMediaNode vol="80000">
                <p:cTn id="7" fill="hold" display="0">
                  <p:stCondLst>
                    <p:cond delay="indefinite"/>
                  </p:stCondLst>
                </p:cTn>
                <p:tgtEl>
                  <p:spTgt spid="155650"/>
                </p:tgtEl>
              </p:cMediaNode>
            </p:vide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6674" name="Immagine 1" descr="gruppoUre.JPG">
            <a:extLst>
              <a:ext uri="{FF2B5EF4-FFF2-40B4-BE49-F238E27FC236}">
                <a16:creationId xmlns:a16="http://schemas.microsoft.com/office/drawing/2014/main" id="{D483893D-67DC-4A73-9A63-40F2B3F5FA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2400" y="1066800"/>
            <a:ext cx="10160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7698" name="Immagine 1" descr="Urena2.JPG">
            <a:extLst>
              <a:ext uri="{FF2B5EF4-FFF2-40B4-BE49-F238E27FC236}">
                <a16:creationId xmlns:a16="http://schemas.microsoft.com/office/drawing/2014/main" id="{270D3706-2752-43B9-AC16-E7FF2DC73248}"/>
              </a:ext>
            </a:extLst>
          </p:cNvPr>
          <p:cNvPicPr>
            <a:picLocks noChangeAspect="1"/>
          </p:cNvPicPr>
          <p:nvPr/>
        </p:nvPicPr>
        <p:blipFill>
          <a:blip r:embed="rId2">
            <a:extLst>
              <a:ext uri="{28A0092B-C50C-407E-A947-70E740481C1C}">
                <a14:useLocalDpi xmlns:a14="http://schemas.microsoft.com/office/drawing/2010/main" val="0"/>
              </a:ext>
            </a:extLst>
          </a:blip>
          <a:srcRect l="32977" t="32693"/>
          <a:stretch>
            <a:fillRect/>
          </a:stretch>
        </p:blipFill>
        <p:spPr bwMode="auto">
          <a:xfrm>
            <a:off x="6718300" y="268288"/>
            <a:ext cx="5256213" cy="703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699" name="Immagine 2" descr="Urena.JPG">
            <a:extLst>
              <a:ext uri="{FF2B5EF4-FFF2-40B4-BE49-F238E27FC236}">
                <a16:creationId xmlns:a16="http://schemas.microsoft.com/office/drawing/2014/main" id="{D672ED07-A74D-449D-81E1-36A0F25A07C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663" y="4013200"/>
            <a:ext cx="7104062"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CasellaDiTesto 1">
            <a:extLst>
              <a:ext uri="{FF2B5EF4-FFF2-40B4-BE49-F238E27FC236}">
                <a16:creationId xmlns:a16="http://schemas.microsoft.com/office/drawing/2014/main" id="{06827396-FE34-4E02-B3F2-556159EC4A7A}"/>
              </a:ext>
            </a:extLst>
          </p:cNvPr>
          <p:cNvSpPr txBox="1">
            <a:spLocks noChangeArrowheads="1"/>
          </p:cNvSpPr>
          <p:nvPr/>
        </p:nvSpPr>
        <p:spPr bwMode="auto">
          <a:xfrm>
            <a:off x="1854200" y="914400"/>
            <a:ext cx="8763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rgbClr val="324863"/>
                </a:solidFill>
                <a:latin typeface="Palatino" pitchFamily="4" charset="0"/>
                <a:cs typeface="Calibri" panose="020F0502020204030204" pitchFamily="34" charset="0"/>
                <a:sym typeface="Palatino" pitchFamily="4" charset="0"/>
              </a:defRPr>
            </a:lvl1pPr>
            <a:lvl2pPr marL="37931725" indent="-37474525">
              <a:defRPr sz="3000">
                <a:solidFill>
                  <a:srgbClr val="324863"/>
                </a:solidFill>
                <a:latin typeface="Palatino" pitchFamily="4" charset="0"/>
                <a:cs typeface="Calibri" panose="020F0502020204030204" pitchFamily="34" charset="0"/>
                <a:sym typeface="Palatino" pitchFamily="4" charset="0"/>
              </a:defRPr>
            </a:lvl2pPr>
            <a:lvl3pPr>
              <a:defRPr sz="3000">
                <a:solidFill>
                  <a:srgbClr val="324863"/>
                </a:solidFill>
                <a:latin typeface="Palatino" pitchFamily="4" charset="0"/>
                <a:cs typeface="Calibri" panose="020F0502020204030204" pitchFamily="34" charset="0"/>
                <a:sym typeface="Palatino" pitchFamily="4" charset="0"/>
              </a:defRPr>
            </a:lvl3pPr>
            <a:lvl4pPr>
              <a:defRPr sz="3000">
                <a:solidFill>
                  <a:srgbClr val="324863"/>
                </a:solidFill>
                <a:latin typeface="Palatino" pitchFamily="4" charset="0"/>
                <a:cs typeface="Calibri" panose="020F0502020204030204" pitchFamily="34" charset="0"/>
                <a:sym typeface="Palatino" pitchFamily="4" charset="0"/>
              </a:defRPr>
            </a:lvl4pPr>
            <a:lvl5pPr>
              <a:defRPr sz="3000">
                <a:solidFill>
                  <a:srgbClr val="324863"/>
                </a:solidFill>
                <a:latin typeface="Palatino" pitchFamily="4" charset="0"/>
                <a:cs typeface="Calibri" panose="020F0502020204030204" pitchFamily="34" charset="0"/>
                <a:sym typeface="Palatino" pitchFamily="4" charset="0"/>
              </a:defRPr>
            </a:lvl5pPr>
            <a:lvl6pPr marL="4572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6pPr>
            <a:lvl7pPr marL="9144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7pPr>
            <a:lvl8pPr marL="13716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8pPr>
            <a:lvl9pPr marL="18288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9pPr>
          </a:lstStyle>
          <a:p>
            <a:pPr algn="ctr"/>
            <a:r>
              <a:rPr lang="it-IT" altLang="fr-FR">
                <a:solidFill>
                  <a:srgbClr val="000090"/>
                </a:solidFill>
              </a:rPr>
              <a:t>Limitations of Previous Techniques</a:t>
            </a:r>
          </a:p>
        </p:txBody>
      </p:sp>
      <p:sp>
        <p:nvSpPr>
          <p:cNvPr id="3" name="CasellaDiTesto 2">
            <a:extLst>
              <a:ext uri="{FF2B5EF4-FFF2-40B4-BE49-F238E27FC236}">
                <a16:creationId xmlns:a16="http://schemas.microsoft.com/office/drawing/2014/main" id="{6C189D4C-5AFE-464C-A0BF-D688EFF95161}"/>
              </a:ext>
            </a:extLst>
          </p:cNvPr>
          <p:cNvSpPr txBox="1">
            <a:spLocks noChangeArrowheads="1"/>
          </p:cNvSpPr>
          <p:nvPr/>
        </p:nvSpPr>
        <p:spPr bwMode="auto">
          <a:xfrm>
            <a:off x="1397000" y="2133600"/>
            <a:ext cx="10058400" cy="701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rgbClr val="324863"/>
                </a:solidFill>
                <a:latin typeface="Palatino" pitchFamily="4" charset="0"/>
                <a:cs typeface="Calibri" panose="020F0502020204030204" pitchFamily="34" charset="0"/>
                <a:sym typeface="Palatino" pitchFamily="4" charset="0"/>
              </a:defRPr>
            </a:lvl1pPr>
            <a:lvl2pPr marL="37931725" indent="-37474525">
              <a:defRPr sz="3000">
                <a:solidFill>
                  <a:srgbClr val="324863"/>
                </a:solidFill>
                <a:latin typeface="Palatino" pitchFamily="4" charset="0"/>
                <a:cs typeface="Calibri" panose="020F0502020204030204" pitchFamily="34" charset="0"/>
                <a:sym typeface="Palatino" pitchFamily="4" charset="0"/>
              </a:defRPr>
            </a:lvl2pPr>
            <a:lvl3pPr>
              <a:defRPr sz="3000">
                <a:solidFill>
                  <a:srgbClr val="324863"/>
                </a:solidFill>
                <a:latin typeface="Palatino" pitchFamily="4" charset="0"/>
                <a:cs typeface="Calibri" panose="020F0502020204030204" pitchFamily="34" charset="0"/>
                <a:sym typeface="Palatino" pitchFamily="4" charset="0"/>
              </a:defRPr>
            </a:lvl3pPr>
            <a:lvl4pPr>
              <a:defRPr sz="3000">
                <a:solidFill>
                  <a:srgbClr val="324863"/>
                </a:solidFill>
                <a:latin typeface="Palatino" pitchFamily="4" charset="0"/>
                <a:cs typeface="Calibri" panose="020F0502020204030204" pitchFamily="34" charset="0"/>
                <a:sym typeface="Palatino" pitchFamily="4" charset="0"/>
              </a:defRPr>
            </a:lvl4pPr>
            <a:lvl5pPr>
              <a:defRPr sz="3000">
                <a:solidFill>
                  <a:srgbClr val="324863"/>
                </a:solidFill>
                <a:latin typeface="Palatino" pitchFamily="4" charset="0"/>
                <a:cs typeface="Calibri" panose="020F0502020204030204" pitchFamily="34" charset="0"/>
                <a:sym typeface="Palatino" pitchFamily="4" charset="0"/>
              </a:defRPr>
            </a:lvl5pPr>
            <a:lvl6pPr marL="4572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6pPr>
            <a:lvl7pPr marL="9144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7pPr>
            <a:lvl8pPr marL="13716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8pPr>
            <a:lvl9pPr marL="18288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9pPr>
          </a:lstStyle>
          <a:p>
            <a:pPr>
              <a:buFont typeface="Arial" panose="020B0604020202020204" pitchFamily="34" charset="0"/>
              <a:buChar char="•"/>
            </a:pPr>
            <a:r>
              <a:rPr lang="it-IT" altLang="fr-FR"/>
              <a:t> </a:t>
            </a:r>
            <a:r>
              <a:rPr lang="it-IT" altLang="fr-FR">
                <a:solidFill>
                  <a:srgbClr val="000090"/>
                </a:solidFill>
              </a:rPr>
              <a:t>Classic Rives-Stoppa retromuscular</a:t>
            </a:r>
          </a:p>
          <a:p>
            <a:r>
              <a:rPr lang="it-IT" altLang="fr-FR">
                <a:solidFill>
                  <a:srgbClr val="000090"/>
                </a:solidFill>
              </a:rPr>
              <a:t>dissection to the edge of the rectus sheat only</a:t>
            </a:r>
          </a:p>
          <a:p>
            <a:pPr>
              <a:buFontTx/>
              <a:buChar char="-"/>
            </a:pPr>
            <a:r>
              <a:rPr lang="it-IT" altLang="fr-FR" b="1"/>
              <a:t>Insufficient for large defects</a:t>
            </a:r>
          </a:p>
          <a:p>
            <a:pPr>
              <a:buFontTx/>
              <a:buChar char="-"/>
            </a:pPr>
            <a:endParaRPr lang="it-IT" altLang="fr-FR"/>
          </a:p>
          <a:p>
            <a:pPr>
              <a:buFont typeface="Arial" panose="020B0604020202020204" pitchFamily="34" charset="0"/>
              <a:buChar char="•"/>
            </a:pPr>
            <a:r>
              <a:rPr lang="it-IT" altLang="fr-FR"/>
              <a:t> </a:t>
            </a:r>
            <a:r>
              <a:rPr lang="it-IT" altLang="fr-FR">
                <a:solidFill>
                  <a:srgbClr val="000090"/>
                </a:solidFill>
              </a:rPr>
              <a:t>Anterior Component Separation</a:t>
            </a:r>
          </a:p>
          <a:p>
            <a:r>
              <a:rPr lang="it-IT" altLang="fr-FR" b="1"/>
              <a:t>- Wound related ischemia (cutaneous flap)</a:t>
            </a:r>
          </a:p>
          <a:p>
            <a:r>
              <a:rPr lang="it-IT" altLang="fr-FR" b="1"/>
              <a:t>-Limitation in medial advancement</a:t>
            </a:r>
          </a:p>
          <a:p>
            <a:pPr>
              <a:buFontTx/>
              <a:buChar char="-"/>
            </a:pPr>
            <a:endParaRPr lang="it-IT" altLang="fr-FR"/>
          </a:p>
          <a:p>
            <a:pPr>
              <a:buFont typeface="Arial" panose="020B0604020202020204" pitchFamily="34" charset="0"/>
              <a:buChar char="•"/>
            </a:pPr>
            <a:r>
              <a:rPr lang="it-IT" altLang="fr-FR">
                <a:solidFill>
                  <a:srgbClr val="000090"/>
                </a:solidFill>
              </a:rPr>
              <a:t>Preperitoneal Technique</a:t>
            </a:r>
          </a:p>
          <a:p>
            <a:pPr>
              <a:buFontTx/>
              <a:buChar char="-"/>
            </a:pPr>
            <a:r>
              <a:rPr lang="it-IT" altLang="fr-FR" b="1"/>
              <a:t>Difficult to reproduce</a:t>
            </a:r>
          </a:p>
          <a:p>
            <a:pPr>
              <a:buFontTx/>
              <a:buChar char="-"/>
            </a:pPr>
            <a:r>
              <a:rPr lang="it-IT" altLang="fr-FR" b="1"/>
              <a:t>Not a “reconstructive” option</a:t>
            </a:r>
          </a:p>
          <a:p>
            <a:pPr>
              <a:buFontTx/>
              <a:buChar char="-"/>
            </a:pPr>
            <a:endParaRPr lang="it-IT" altLang="fr-FR" b="1"/>
          </a:p>
          <a:p>
            <a:pPr>
              <a:buFont typeface="Arial" panose="020B0604020202020204" pitchFamily="34" charset="0"/>
              <a:buChar char="•"/>
            </a:pPr>
            <a:r>
              <a:rPr lang="it-IT" altLang="fr-FR"/>
              <a:t> </a:t>
            </a:r>
            <a:r>
              <a:rPr lang="it-IT" altLang="fr-FR">
                <a:solidFill>
                  <a:srgbClr val="000090"/>
                </a:solidFill>
              </a:rPr>
              <a:t>Intra-muscular PCS</a:t>
            </a:r>
          </a:p>
          <a:p>
            <a:r>
              <a:rPr lang="it-IT" altLang="fr-FR"/>
              <a:t>- </a:t>
            </a:r>
            <a:r>
              <a:rPr lang="it-IT" altLang="fr-FR" b="1"/>
              <a:t>Denervation of recti </a:t>
            </a:r>
          </a:p>
          <a:p>
            <a:endParaRPr lang="it-IT" alt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CasellaDiTesto 1">
            <a:extLst>
              <a:ext uri="{FF2B5EF4-FFF2-40B4-BE49-F238E27FC236}">
                <a16:creationId xmlns:a16="http://schemas.microsoft.com/office/drawing/2014/main" id="{837595D5-1A45-4F6A-ACF5-5A838CC9A90A}"/>
              </a:ext>
            </a:extLst>
          </p:cNvPr>
          <p:cNvSpPr txBox="1">
            <a:spLocks noChangeArrowheads="1"/>
          </p:cNvSpPr>
          <p:nvPr/>
        </p:nvSpPr>
        <p:spPr bwMode="auto">
          <a:xfrm>
            <a:off x="1854200" y="914400"/>
            <a:ext cx="8763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rgbClr val="324863"/>
                </a:solidFill>
                <a:latin typeface="Palatino" pitchFamily="4" charset="0"/>
                <a:cs typeface="Calibri" panose="020F0502020204030204" pitchFamily="34" charset="0"/>
                <a:sym typeface="Palatino" pitchFamily="4" charset="0"/>
              </a:defRPr>
            </a:lvl1pPr>
            <a:lvl2pPr marL="37931725" indent="-37474525">
              <a:defRPr sz="3000">
                <a:solidFill>
                  <a:srgbClr val="324863"/>
                </a:solidFill>
                <a:latin typeface="Palatino" pitchFamily="4" charset="0"/>
                <a:cs typeface="Calibri" panose="020F0502020204030204" pitchFamily="34" charset="0"/>
                <a:sym typeface="Palatino" pitchFamily="4" charset="0"/>
              </a:defRPr>
            </a:lvl2pPr>
            <a:lvl3pPr>
              <a:defRPr sz="3000">
                <a:solidFill>
                  <a:srgbClr val="324863"/>
                </a:solidFill>
                <a:latin typeface="Palatino" pitchFamily="4" charset="0"/>
                <a:cs typeface="Calibri" panose="020F0502020204030204" pitchFamily="34" charset="0"/>
                <a:sym typeface="Palatino" pitchFamily="4" charset="0"/>
              </a:defRPr>
            </a:lvl3pPr>
            <a:lvl4pPr>
              <a:defRPr sz="3000">
                <a:solidFill>
                  <a:srgbClr val="324863"/>
                </a:solidFill>
                <a:latin typeface="Palatino" pitchFamily="4" charset="0"/>
                <a:cs typeface="Calibri" panose="020F0502020204030204" pitchFamily="34" charset="0"/>
                <a:sym typeface="Palatino" pitchFamily="4" charset="0"/>
              </a:defRPr>
            </a:lvl4pPr>
            <a:lvl5pPr>
              <a:defRPr sz="3000">
                <a:solidFill>
                  <a:srgbClr val="324863"/>
                </a:solidFill>
                <a:latin typeface="Palatino" pitchFamily="4" charset="0"/>
                <a:cs typeface="Calibri" panose="020F0502020204030204" pitchFamily="34" charset="0"/>
                <a:sym typeface="Palatino" pitchFamily="4" charset="0"/>
              </a:defRPr>
            </a:lvl5pPr>
            <a:lvl6pPr marL="4572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6pPr>
            <a:lvl7pPr marL="9144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7pPr>
            <a:lvl8pPr marL="13716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8pPr>
            <a:lvl9pPr marL="18288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9pPr>
          </a:lstStyle>
          <a:p>
            <a:pPr algn="ctr"/>
            <a:r>
              <a:rPr lang="it-IT" altLang="fr-FR">
                <a:solidFill>
                  <a:srgbClr val="000090"/>
                </a:solidFill>
              </a:rPr>
              <a:t>HOW DOES TAR WORK?</a:t>
            </a:r>
          </a:p>
        </p:txBody>
      </p:sp>
      <p:sp>
        <p:nvSpPr>
          <p:cNvPr id="3" name="CasellaDiTesto 2">
            <a:extLst>
              <a:ext uri="{FF2B5EF4-FFF2-40B4-BE49-F238E27FC236}">
                <a16:creationId xmlns:a16="http://schemas.microsoft.com/office/drawing/2014/main" id="{529E7BCC-650F-4FE2-91E6-0A117512683C}"/>
              </a:ext>
            </a:extLst>
          </p:cNvPr>
          <p:cNvSpPr txBox="1">
            <a:spLocks noChangeArrowheads="1"/>
          </p:cNvSpPr>
          <p:nvPr/>
        </p:nvSpPr>
        <p:spPr bwMode="auto">
          <a:xfrm>
            <a:off x="1397000" y="2133600"/>
            <a:ext cx="10058400" cy="60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rgbClr val="324863"/>
                </a:solidFill>
                <a:latin typeface="Palatino" pitchFamily="4" charset="0"/>
                <a:cs typeface="Calibri" panose="020F0502020204030204" pitchFamily="34" charset="0"/>
                <a:sym typeface="Palatino" pitchFamily="4" charset="0"/>
              </a:defRPr>
            </a:lvl1pPr>
            <a:lvl2pPr marL="37931725" indent="-37474525">
              <a:defRPr sz="3000">
                <a:solidFill>
                  <a:srgbClr val="324863"/>
                </a:solidFill>
                <a:latin typeface="Palatino" pitchFamily="4" charset="0"/>
                <a:cs typeface="Calibri" panose="020F0502020204030204" pitchFamily="34" charset="0"/>
                <a:sym typeface="Palatino" pitchFamily="4" charset="0"/>
              </a:defRPr>
            </a:lvl2pPr>
            <a:lvl3pPr>
              <a:defRPr sz="3000">
                <a:solidFill>
                  <a:srgbClr val="324863"/>
                </a:solidFill>
                <a:latin typeface="Palatino" pitchFamily="4" charset="0"/>
                <a:cs typeface="Calibri" panose="020F0502020204030204" pitchFamily="34" charset="0"/>
                <a:sym typeface="Palatino" pitchFamily="4" charset="0"/>
              </a:defRPr>
            </a:lvl3pPr>
            <a:lvl4pPr>
              <a:defRPr sz="3000">
                <a:solidFill>
                  <a:srgbClr val="324863"/>
                </a:solidFill>
                <a:latin typeface="Palatino" pitchFamily="4" charset="0"/>
                <a:cs typeface="Calibri" panose="020F0502020204030204" pitchFamily="34" charset="0"/>
                <a:sym typeface="Palatino" pitchFamily="4" charset="0"/>
              </a:defRPr>
            </a:lvl4pPr>
            <a:lvl5pPr>
              <a:defRPr sz="3000">
                <a:solidFill>
                  <a:srgbClr val="324863"/>
                </a:solidFill>
                <a:latin typeface="Palatino" pitchFamily="4" charset="0"/>
                <a:cs typeface="Calibri" panose="020F0502020204030204" pitchFamily="34" charset="0"/>
                <a:sym typeface="Palatino" pitchFamily="4" charset="0"/>
              </a:defRPr>
            </a:lvl5pPr>
            <a:lvl6pPr marL="4572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6pPr>
            <a:lvl7pPr marL="9144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7pPr>
            <a:lvl8pPr marL="13716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8pPr>
            <a:lvl9pPr marL="18288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9pPr>
          </a:lstStyle>
          <a:p>
            <a:pPr>
              <a:buFont typeface="Arial" panose="020B0604020202020204" pitchFamily="34" charset="0"/>
              <a:buChar char="•"/>
            </a:pPr>
            <a:r>
              <a:rPr lang="it-IT" altLang="fr-FR"/>
              <a:t> </a:t>
            </a:r>
            <a:r>
              <a:rPr lang="it-IT" altLang="fr-FR">
                <a:solidFill>
                  <a:srgbClr val="000090"/>
                </a:solidFill>
              </a:rPr>
              <a:t>TA is known as the “corset” of the abdomen, acting as a girdle</a:t>
            </a:r>
            <a:endParaRPr lang="it-IT" altLang="fr-FR"/>
          </a:p>
          <a:p>
            <a:pPr>
              <a:buFontTx/>
              <a:buChar char="-"/>
            </a:pPr>
            <a:endParaRPr lang="it-IT" altLang="fr-FR"/>
          </a:p>
          <a:p>
            <a:pPr>
              <a:buFont typeface="Arial" panose="020B0604020202020204" pitchFamily="34" charset="0"/>
              <a:buChar char="•"/>
            </a:pPr>
            <a:r>
              <a:rPr lang="it-IT" altLang="fr-FR"/>
              <a:t> </a:t>
            </a:r>
            <a:r>
              <a:rPr lang="it-IT" altLang="fr-FR">
                <a:solidFill>
                  <a:srgbClr val="000090"/>
                </a:solidFill>
              </a:rPr>
              <a:t>Creates intra-abdominal pressure and hoop tension through the thoracolumbar fascia</a:t>
            </a:r>
          </a:p>
          <a:p>
            <a:endParaRPr lang="it-IT" altLang="fr-FR"/>
          </a:p>
          <a:p>
            <a:pPr>
              <a:buFont typeface="Arial" panose="020B0604020202020204" pitchFamily="34" charset="0"/>
              <a:buChar char="•"/>
            </a:pPr>
            <a:r>
              <a:rPr lang="it-IT" altLang="fr-FR">
                <a:solidFill>
                  <a:srgbClr val="000090"/>
                </a:solidFill>
              </a:rPr>
              <a:t> Release and Separation of TA</a:t>
            </a:r>
          </a:p>
          <a:p>
            <a:pPr>
              <a:buFontTx/>
              <a:buChar char="-"/>
            </a:pPr>
            <a:r>
              <a:rPr lang="it-IT" altLang="fr-FR"/>
              <a:t>Allows to remove its contribution to the lateral abdominal wall tone</a:t>
            </a:r>
          </a:p>
          <a:p>
            <a:endParaRPr lang="it-IT" altLang="fr-FR"/>
          </a:p>
          <a:p>
            <a:r>
              <a:rPr lang="it-IT" altLang="fr-FR"/>
              <a:t>-Provide for medial advancement of both posterior sheat and rectus abdominis muscle </a:t>
            </a:r>
          </a:p>
          <a:p>
            <a:endParaRPr lang="it-IT" alt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CasellaDiTesto 1">
            <a:extLst>
              <a:ext uri="{FF2B5EF4-FFF2-40B4-BE49-F238E27FC236}">
                <a16:creationId xmlns:a16="http://schemas.microsoft.com/office/drawing/2014/main" id="{8C9B577E-5861-4AA9-B935-589D45F82D09}"/>
              </a:ext>
            </a:extLst>
          </p:cNvPr>
          <p:cNvSpPr txBox="1">
            <a:spLocks noChangeArrowheads="1"/>
          </p:cNvSpPr>
          <p:nvPr/>
        </p:nvSpPr>
        <p:spPr bwMode="auto">
          <a:xfrm>
            <a:off x="1854200" y="914400"/>
            <a:ext cx="8763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rgbClr val="324863"/>
                </a:solidFill>
                <a:latin typeface="Palatino" pitchFamily="4" charset="0"/>
                <a:cs typeface="Calibri" panose="020F0502020204030204" pitchFamily="34" charset="0"/>
                <a:sym typeface="Palatino" pitchFamily="4" charset="0"/>
              </a:defRPr>
            </a:lvl1pPr>
            <a:lvl2pPr marL="37931725" indent="-37474525">
              <a:defRPr sz="3000">
                <a:solidFill>
                  <a:srgbClr val="324863"/>
                </a:solidFill>
                <a:latin typeface="Palatino" pitchFamily="4" charset="0"/>
                <a:cs typeface="Calibri" panose="020F0502020204030204" pitchFamily="34" charset="0"/>
                <a:sym typeface="Palatino" pitchFamily="4" charset="0"/>
              </a:defRPr>
            </a:lvl2pPr>
            <a:lvl3pPr>
              <a:defRPr sz="3000">
                <a:solidFill>
                  <a:srgbClr val="324863"/>
                </a:solidFill>
                <a:latin typeface="Palatino" pitchFamily="4" charset="0"/>
                <a:cs typeface="Calibri" panose="020F0502020204030204" pitchFamily="34" charset="0"/>
                <a:sym typeface="Palatino" pitchFamily="4" charset="0"/>
              </a:defRPr>
            </a:lvl3pPr>
            <a:lvl4pPr>
              <a:defRPr sz="3000">
                <a:solidFill>
                  <a:srgbClr val="324863"/>
                </a:solidFill>
                <a:latin typeface="Palatino" pitchFamily="4" charset="0"/>
                <a:cs typeface="Calibri" panose="020F0502020204030204" pitchFamily="34" charset="0"/>
                <a:sym typeface="Palatino" pitchFamily="4" charset="0"/>
              </a:defRPr>
            </a:lvl4pPr>
            <a:lvl5pPr>
              <a:defRPr sz="3000">
                <a:solidFill>
                  <a:srgbClr val="324863"/>
                </a:solidFill>
                <a:latin typeface="Palatino" pitchFamily="4" charset="0"/>
                <a:cs typeface="Calibri" panose="020F0502020204030204" pitchFamily="34" charset="0"/>
                <a:sym typeface="Palatino" pitchFamily="4" charset="0"/>
              </a:defRPr>
            </a:lvl5pPr>
            <a:lvl6pPr marL="4572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6pPr>
            <a:lvl7pPr marL="9144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7pPr>
            <a:lvl8pPr marL="13716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8pPr>
            <a:lvl9pPr marL="18288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9pPr>
          </a:lstStyle>
          <a:p>
            <a:pPr algn="ctr"/>
            <a:r>
              <a:rPr lang="it-IT" altLang="fr-FR">
                <a:solidFill>
                  <a:srgbClr val="000090"/>
                </a:solidFill>
              </a:rPr>
              <a:t>THE TAR PROCEDURE: ADVANTAGES </a:t>
            </a:r>
          </a:p>
        </p:txBody>
      </p:sp>
      <p:sp>
        <p:nvSpPr>
          <p:cNvPr id="160771" name="CasellaDiTesto 2">
            <a:extLst>
              <a:ext uri="{FF2B5EF4-FFF2-40B4-BE49-F238E27FC236}">
                <a16:creationId xmlns:a16="http://schemas.microsoft.com/office/drawing/2014/main" id="{88339825-3E12-467E-8813-F8BDAB890B1D}"/>
              </a:ext>
            </a:extLst>
          </p:cNvPr>
          <p:cNvSpPr txBox="1">
            <a:spLocks noChangeArrowheads="1"/>
          </p:cNvSpPr>
          <p:nvPr/>
        </p:nvSpPr>
        <p:spPr bwMode="auto">
          <a:xfrm>
            <a:off x="1397000" y="2133600"/>
            <a:ext cx="10058400"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rgbClr val="324863"/>
                </a:solidFill>
                <a:latin typeface="Palatino" pitchFamily="4" charset="0"/>
                <a:cs typeface="Calibri" panose="020F0502020204030204" pitchFamily="34" charset="0"/>
                <a:sym typeface="Palatino" pitchFamily="4" charset="0"/>
              </a:defRPr>
            </a:lvl1pPr>
            <a:lvl2pPr marL="37931725" indent="-37474525">
              <a:defRPr sz="3000">
                <a:solidFill>
                  <a:srgbClr val="324863"/>
                </a:solidFill>
                <a:latin typeface="Palatino" pitchFamily="4" charset="0"/>
                <a:cs typeface="Calibri" panose="020F0502020204030204" pitchFamily="34" charset="0"/>
                <a:sym typeface="Palatino" pitchFamily="4" charset="0"/>
              </a:defRPr>
            </a:lvl2pPr>
            <a:lvl3pPr>
              <a:defRPr sz="3000">
                <a:solidFill>
                  <a:srgbClr val="324863"/>
                </a:solidFill>
                <a:latin typeface="Palatino" pitchFamily="4" charset="0"/>
                <a:cs typeface="Calibri" panose="020F0502020204030204" pitchFamily="34" charset="0"/>
                <a:sym typeface="Palatino" pitchFamily="4" charset="0"/>
              </a:defRPr>
            </a:lvl3pPr>
            <a:lvl4pPr>
              <a:defRPr sz="3000">
                <a:solidFill>
                  <a:srgbClr val="324863"/>
                </a:solidFill>
                <a:latin typeface="Palatino" pitchFamily="4" charset="0"/>
                <a:cs typeface="Calibri" panose="020F0502020204030204" pitchFamily="34" charset="0"/>
                <a:sym typeface="Palatino" pitchFamily="4" charset="0"/>
              </a:defRPr>
            </a:lvl4pPr>
            <a:lvl5pPr>
              <a:defRPr sz="3000">
                <a:solidFill>
                  <a:srgbClr val="324863"/>
                </a:solidFill>
                <a:latin typeface="Palatino" pitchFamily="4" charset="0"/>
                <a:cs typeface="Calibri" panose="020F0502020204030204" pitchFamily="34" charset="0"/>
                <a:sym typeface="Palatino" pitchFamily="4" charset="0"/>
              </a:defRPr>
            </a:lvl5pPr>
            <a:lvl6pPr marL="4572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6pPr>
            <a:lvl7pPr marL="9144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7pPr>
            <a:lvl8pPr marL="13716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8pPr>
            <a:lvl9pPr marL="18288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9pPr>
          </a:lstStyle>
          <a:p>
            <a:pPr>
              <a:buFont typeface="Arial" panose="020B0604020202020204" pitchFamily="34" charset="0"/>
              <a:buChar char="•"/>
            </a:pPr>
            <a:r>
              <a:rPr lang="it-IT" altLang="fr-FR"/>
              <a:t> </a:t>
            </a:r>
            <a:r>
              <a:rPr lang="it-IT" altLang="fr-FR">
                <a:solidFill>
                  <a:srgbClr val="000090"/>
                </a:solidFill>
              </a:rPr>
              <a:t>Effective in restoration of Linea Alba</a:t>
            </a:r>
          </a:p>
          <a:p>
            <a:r>
              <a:rPr lang="it-IT" altLang="fr-FR">
                <a:solidFill>
                  <a:srgbClr val="000090"/>
                </a:solidFill>
              </a:rPr>
              <a:t>- </a:t>
            </a:r>
            <a:r>
              <a:rPr lang="it-IT" altLang="fr-FR" i="1">
                <a:solidFill>
                  <a:srgbClr val="000090"/>
                </a:solidFill>
              </a:rPr>
              <a:t>Preserves neurovascular bundles to rectus</a:t>
            </a:r>
            <a:endParaRPr lang="it-IT" altLang="fr-FR" i="1"/>
          </a:p>
          <a:p>
            <a:pPr>
              <a:buFontTx/>
              <a:buChar char="-"/>
            </a:pPr>
            <a:endParaRPr lang="it-IT" altLang="fr-FR"/>
          </a:p>
          <a:p>
            <a:pPr>
              <a:buFont typeface="Arial" panose="020B0604020202020204" pitchFamily="34" charset="0"/>
              <a:buChar char="•"/>
            </a:pPr>
            <a:r>
              <a:rPr lang="it-IT" altLang="fr-FR"/>
              <a:t> </a:t>
            </a:r>
            <a:r>
              <a:rPr lang="it-IT" altLang="fr-FR">
                <a:solidFill>
                  <a:srgbClr val="000090"/>
                </a:solidFill>
              </a:rPr>
              <a:t>Giant Prosthetic Reinforcement of the Visceral Sac</a:t>
            </a:r>
          </a:p>
          <a:p>
            <a:endParaRPr lang="it-IT" altLang="fr-FR"/>
          </a:p>
          <a:p>
            <a:pPr>
              <a:buFont typeface="Arial" panose="020B0604020202020204" pitchFamily="34" charset="0"/>
              <a:buChar char="•"/>
            </a:pPr>
            <a:r>
              <a:rPr lang="it-IT" altLang="fr-FR">
                <a:solidFill>
                  <a:srgbClr val="000090"/>
                </a:solidFill>
              </a:rPr>
              <a:t> No skin flaps</a:t>
            </a:r>
            <a:endParaRPr lang="it-IT" altLang="fr-FR"/>
          </a:p>
          <a:p>
            <a:endParaRPr lang="it-IT" altLang="fr-FR"/>
          </a:p>
          <a:p>
            <a:pPr>
              <a:buFont typeface="Arial" panose="020B0604020202020204" pitchFamily="34" charset="0"/>
              <a:buChar char="•"/>
            </a:pPr>
            <a:r>
              <a:rPr lang="it-IT" altLang="fr-FR">
                <a:solidFill>
                  <a:srgbClr val="000090"/>
                </a:solidFill>
              </a:rPr>
              <a:t> Safe, effective, reproducible</a:t>
            </a:r>
          </a:p>
          <a:p>
            <a:pPr>
              <a:buFont typeface="Arial" panose="020B0604020202020204" pitchFamily="34" charset="0"/>
              <a:buChar char="•"/>
            </a:pPr>
            <a:endParaRPr lang="it-IT" altLang="fr-FR">
              <a:solidFill>
                <a:srgbClr val="000090"/>
              </a:solidFill>
            </a:endParaRPr>
          </a:p>
          <a:p>
            <a:pPr>
              <a:buFont typeface="Arial" panose="020B0604020202020204" pitchFamily="34" charset="0"/>
              <a:buChar char="•"/>
            </a:pPr>
            <a:r>
              <a:rPr lang="it-IT" altLang="fr-FR">
                <a:solidFill>
                  <a:srgbClr val="000090"/>
                </a:solidFill>
              </a:rPr>
              <a:t> Applicable in the broad range of patients</a:t>
            </a:r>
          </a:p>
          <a:p>
            <a:endParaRPr lang="it-IT" altLang="fr-F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1-s2.0-S0002961012002176-main.png">
            <a:extLst>
              <a:ext uri="{FF2B5EF4-FFF2-40B4-BE49-F238E27FC236}">
                <a16:creationId xmlns:a16="http://schemas.microsoft.com/office/drawing/2014/main" id="{DF57A7AF-805D-49A2-AC3D-C311BE89659B}"/>
              </a:ext>
            </a:extLst>
          </p:cNvPr>
          <p:cNvPicPr>
            <a:picLocks noChangeAspect="1"/>
          </p:cNvPicPr>
          <p:nvPr/>
        </p:nvPicPr>
        <p:blipFill>
          <a:blip r:embed="rId2">
            <a:extLst>
              <a:ext uri="{28A0092B-C50C-407E-A947-70E740481C1C}">
                <a14:useLocalDpi xmlns:a14="http://schemas.microsoft.com/office/drawing/2010/main" val="0"/>
              </a:ext>
            </a:extLst>
          </a:blip>
          <a:srcRect b="24353"/>
          <a:stretch>
            <a:fillRect/>
          </a:stretch>
        </p:blipFill>
        <p:spPr bwMode="auto">
          <a:xfrm>
            <a:off x="215900" y="233363"/>
            <a:ext cx="7259638" cy="7377112"/>
          </a:xfrm>
          <a:prstGeom prst="rect">
            <a:avLst/>
          </a:prstGeom>
          <a:noFill/>
          <a:ln>
            <a:noFill/>
          </a:ln>
          <a:effectLst>
            <a:outerShdw blurRad="254000" dist="127000" dir="5400000" algn="ctr"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9" name="Picture 3" descr="Venetian_Paper Tile">
            <a:extLst>
              <a:ext uri="{FF2B5EF4-FFF2-40B4-BE49-F238E27FC236}">
                <a16:creationId xmlns:a16="http://schemas.microsoft.com/office/drawing/2014/main" id="{13AB297D-08F0-4F79-8742-FED8690CAE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03700" y="3876675"/>
            <a:ext cx="8656638"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96260" name="Picture 4" descr="Venetian_Paper Tile">
            <a:extLst>
              <a:ext uri="{FF2B5EF4-FFF2-40B4-BE49-F238E27FC236}">
                <a16:creationId xmlns:a16="http://schemas.microsoft.com/office/drawing/2014/main" id="{565F4F71-A0DE-46C2-B0B0-6544CF14A09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85338" y="5091113"/>
            <a:ext cx="3065462"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96261" name="Picture 5" descr="Venetian_Paper Tile">
            <a:extLst>
              <a:ext uri="{FF2B5EF4-FFF2-40B4-BE49-F238E27FC236}">
                <a16:creationId xmlns:a16="http://schemas.microsoft.com/office/drawing/2014/main" id="{E2B7E210-B52A-4E4A-8193-5661BA36776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02063" y="7505700"/>
            <a:ext cx="7577137"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dissolv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CasellaDiTesto 1">
            <a:extLst>
              <a:ext uri="{FF2B5EF4-FFF2-40B4-BE49-F238E27FC236}">
                <a16:creationId xmlns:a16="http://schemas.microsoft.com/office/drawing/2014/main" id="{D5250ADB-494F-4D63-8790-CEF6710D1B3B}"/>
              </a:ext>
            </a:extLst>
          </p:cNvPr>
          <p:cNvSpPr txBox="1">
            <a:spLocks noChangeArrowheads="1"/>
          </p:cNvSpPr>
          <p:nvPr/>
        </p:nvSpPr>
        <p:spPr bwMode="auto">
          <a:xfrm>
            <a:off x="1854200" y="339725"/>
            <a:ext cx="8763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rgbClr val="324863"/>
                </a:solidFill>
                <a:latin typeface="Palatino" pitchFamily="4" charset="0"/>
                <a:cs typeface="Calibri" panose="020F0502020204030204" pitchFamily="34" charset="0"/>
                <a:sym typeface="Palatino" pitchFamily="4" charset="0"/>
              </a:defRPr>
            </a:lvl1pPr>
            <a:lvl2pPr marL="37931725" indent="-37474525">
              <a:defRPr sz="3000">
                <a:solidFill>
                  <a:srgbClr val="324863"/>
                </a:solidFill>
                <a:latin typeface="Palatino" pitchFamily="4" charset="0"/>
                <a:cs typeface="Calibri" panose="020F0502020204030204" pitchFamily="34" charset="0"/>
                <a:sym typeface="Palatino" pitchFamily="4" charset="0"/>
              </a:defRPr>
            </a:lvl2pPr>
            <a:lvl3pPr>
              <a:defRPr sz="3000">
                <a:solidFill>
                  <a:srgbClr val="324863"/>
                </a:solidFill>
                <a:latin typeface="Palatino" pitchFamily="4" charset="0"/>
                <a:cs typeface="Calibri" panose="020F0502020204030204" pitchFamily="34" charset="0"/>
                <a:sym typeface="Palatino" pitchFamily="4" charset="0"/>
              </a:defRPr>
            </a:lvl3pPr>
            <a:lvl4pPr>
              <a:defRPr sz="3000">
                <a:solidFill>
                  <a:srgbClr val="324863"/>
                </a:solidFill>
                <a:latin typeface="Palatino" pitchFamily="4" charset="0"/>
                <a:cs typeface="Calibri" panose="020F0502020204030204" pitchFamily="34" charset="0"/>
                <a:sym typeface="Palatino" pitchFamily="4" charset="0"/>
              </a:defRPr>
            </a:lvl4pPr>
            <a:lvl5pPr>
              <a:defRPr sz="3000">
                <a:solidFill>
                  <a:srgbClr val="324863"/>
                </a:solidFill>
                <a:latin typeface="Palatino" pitchFamily="4" charset="0"/>
                <a:cs typeface="Calibri" panose="020F0502020204030204" pitchFamily="34" charset="0"/>
                <a:sym typeface="Palatino" pitchFamily="4" charset="0"/>
              </a:defRPr>
            </a:lvl5pPr>
            <a:lvl6pPr marL="4572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6pPr>
            <a:lvl7pPr marL="9144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7pPr>
            <a:lvl8pPr marL="13716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8pPr>
            <a:lvl9pPr marL="18288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9pPr>
          </a:lstStyle>
          <a:p>
            <a:pPr algn="ctr"/>
            <a:r>
              <a:rPr lang="it-IT" altLang="fr-FR" sz="6000" i="1">
                <a:solidFill>
                  <a:srgbClr val="000090"/>
                </a:solidFill>
              </a:rPr>
              <a:t>What else do you need? </a:t>
            </a:r>
          </a:p>
        </p:txBody>
      </p:sp>
      <p:sp>
        <p:nvSpPr>
          <p:cNvPr id="4" name="CasellaDiTesto 1">
            <a:extLst>
              <a:ext uri="{FF2B5EF4-FFF2-40B4-BE49-F238E27FC236}">
                <a16:creationId xmlns:a16="http://schemas.microsoft.com/office/drawing/2014/main" id="{4127044C-3595-4ADF-8503-D29D60449192}"/>
              </a:ext>
            </a:extLst>
          </p:cNvPr>
          <p:cNvSpPr txBox="1">
            <a:spLocks noChangeArrowheads="1"/>
          </p:cNvSpPr>
          <p:nvPr/>
        </p:nvSpPr>
        <p:spPr bwMode="auto">
          <a:xfrm>
            <a:off x="1822450" y="2205038"/>
            <a:ext cx="8763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rgbClr val="324863"/>
                </a:solidFill>
                <a:latin typeface="Palatino" pitchFamily="4" charset="0"/>
                <a:cs typeface="Calibri" panose="020F0502020204030204" pitchFamily="34" charset="0"/>
                <a:sym typeface="Palatino" pitchFamily="4" charset="0"/>
              </a:defRPr>
            </a:lvl1pPr>
            <a:lvl2pPr marL="37931725" indent="-37474525">
              <a:defRPr sz="3000">
                <a:solidFill>
                  <a:srgbClr val="324863"/>
                </a:solidFill>
                <a:latin typeface="Palatino" pitchFamily="4" charset="0"/>
                <a:cs typeface="Calibri" panose="020F0502020204030204" pitchFamily="34" charset="0"/>
                <a:sym typeface="Palatino" pitchFamily="4" charset="0"/>
              </a:defRPr>
            </a:lvl2pPr>
            <a:lvl3pPr>
              <a:defRPr sz="3000">
                <a:solidFill>
                  <a:srgbClr val="324863"/>
                </a:solidFill>
                <a:latin typeface="Palatino" pitchFamily="4" charset="0"/>
                <a:cs typeface="Calibri" panose="020F0502020204030204" pitchFamily="34" charset="0"/>
                <a:sym typeface="Palatino" pitchFamily="4" charset="0"/>
              </a:defRPr>
            </a:lvl3pPr>
            <a:lvl4pPr>
              <a:defRPr sz="3000">
                <a:solidFill>
                  <a:srgbClr val="324863"/>
                </a:solidFill>
                <a:latin typeface="Palatino" pitchFamily="4" charset="0"/>
                <a:cs typeface="Calibri" panose="020F0502020204030204" pitchFamily="34" charset="0"/>
                <a:sym typeface="Palatino" pitchFamily="4" charset="0"/>
              </a:defRPr>
            </a:lvl4pPr>
            <a:lvl5pPr>
              <a:defRPr sz="3000">
                <a:solidFill>
                  <a:srgbClr val="324863"/>
                </a:solidFill>
                <a:latin typeface="Palatino" pitchFamily="4" charset="0"/>
                <a:cs typeface="Calibri" panose="020F0502020204030204" pitchFamily="34" charset="0"/>
                <a:sym typeface="Palatino" pitchFamily="4" charset="0"/>
              </a:defRPr>
            </a:lvl5pPr>
            <a:lvl6pPr marL="4572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6pPr>
            <a:lvl7pPr marL="9144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7pPr>
            <a:lvl8pPr marL="13716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8pPr>
            <a:lvl9pPr marL="18288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9pPr>
          </a:lstStyle>
          <a:p>
            <a:pPr algn="ctr"/>
            <a:r>
              <a:rPr lang="it-IT" altLang="fr-FR" sz="6000" i="1">
                <a:solidFill>
                  <a:srgbClr val="000090"/>
                </a:solidFill>
              </a:rPr>
              <a:t>TAR with double mesh </a:t>
            </a:r>
          </a:p>
        </p:txBody>
      </p:sp>
      <p:sp>
        <p:nvSpPr>
          <p:cNvPr id="5" name="CasellaDiTesto 1">
            <a:extLst>
              <a:ext uri="{FF2B5EF4-FFF2-40B4-BE49-F238E27FC236}">
                <a16:creationId xmlns:a16="http://schemas.microsoft.com/office/drawing/2014/main" id="{FE3D3CC9-9DC2-4A13-816C-1D703E8FFD4D}"/>
              </a:ext>
            </a:extLst>
          </p:cNvPr>
          <p:cNvSpPr txBox="1">
            <a:spLocks noChangeArrowheads="1"/>
          </p:cNvSpPr>
          <p:nvPr/>
        </p:nvSpPr>
        <p:spPr bwMode="auto">
          <a:xfrm>
            <a:off x="2038350" y="4149725"/>
            <a:ext cx="87630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rgbClr val="324863"/>
                </a:solidFill>
                <a:latin typeface="Palatino" pitchFamily="4" charset="0"/>
                <a:cs typeface="Calibri" panose="020F0502020204030204" pitchFamily="34" charset="0"/>
                <a:sym typeface="Palatino" pitchFamily="4" charset="0"/>
              </a:defRPr>
            </a:lvl1pPr>
            <a:lvl2pPr marL="37931725" indent="-37474525">
              <a:defRPr sz="3000">
                <a:solidFill>
                  <a:srgbClr val="324863"/>
                </a:solidFill>
                <a:latin typeface="Palatino" pitchFamily="4" charset="0"/>
                <a:cs typeface="Calibri" panose="020F0502020204030204" pitchFamily="34" charset="0"/>
                <a:sym typeface="Palatino" pitchFamily="4" charset="0"/>
              </a:defRPr>
            </a:lvl2pPr>
            <a:lvl3pPr>
              <a:defRPr sz="3000">
                <a:solidFill>
                  <a:srgbClr val="324863"/>
                </a:solidFill>
                <a:latin typeface="Palatino" pitchFamily="4" charset="0"/>
                <a:cs typeface="Calibri" panose="020F0502020204030204" pitchFamily="34" charset="0"/>
                <a:sym typeface="Palatino" pitchFamily="4" charset="0"/>
              </a:defRPr>
            </a:lvl3pPr>
            <a:lvl4pPr>
              <a:defRPr sz="3000">
                <a:solidFill>
                  <a:srgbClr val="324863"/>
                </a:solidFill>
                <a:latin typeface="Palatino" pitchFamily="4" charset="0"/>
                <a:cs typeface="Calibri" panose="020F0502020204030204" pitchFamily="34" charset="0"/>
                <a:sym typeface="Palatino" pitchFamily="4" charset="0"/>
              </a:defRPr>
            </a:lvl4pPr>
            <a:lvl5pPr>
              <a:defRPr sz="3000">
                <a:solidFill>
                  <a:srgbClr val="324863"/>
                </a:solidFill>
                <a:latin typeface="Palatino" pitchFamily="4" charset="0"/>
                <a:cs typeface="Calibri" panose="020F0502020204030204" pitchFamily="34" charset="0"/>
                <a:sym typeface="Palatino" pitchFamily="4" charset="0"/>
              </a:defRPr>
            </a:lvl5pPr>
            <a:lvl6pPr marL="4572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6pPr>
            <a:lvl7pPr marL="9144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7pPr>
            <a:lvl8pPr marL="13716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8pPr>
            <a:lvl9pPr marL="1828800" eaLnBrk="0" fontAlgn="base" hangingPunct="0">
              <a:spcBef>
                <a:spcPct val="0"/>
              </a:spcBef>
              <a:spcAft>
                <a:spcPct val="0"/>
              </a:spcAft>
              <a:defRPr sz="3000">
                <a:solidFill>
                  <a:srgbClr val="324863"/>
                </a:solidFill>
                <a:latin typeface="Palatino" pitchFamily="4" charset="0"/>
                <a:cs typeface="Calibri" panose="020F0502020204030204" pitchFamily="34" charset="0"/>
                <a:sym typeface="Palatino" pitchFamily="4" charset="0"/>
              </a:defRPr>
            </a:lvl9pPr>
          </a:lstStyle>
          <a:p>
            <a:pPr algn="ctr"/>
            <a:r>
              <a:rPr lang="it-IT" altLang="fr-FR" sz="6000" b="1" i="1">
                <a:solidFill>
                  <a:srgbClr val="FF0000"/>
                </a:solidFill>
              </a:rPr>
              <a:t>LEARN IT</a:t>
            </a:r>
          </a:p>
        </p:txBody>
      </p:sp>
      <p:pic>
        <p:nvPicPr>
          <p:cNvPr id="2" name="Immagine 1">
            <a:extLst>
              <a:ext uri="{FF2B5EF4-FFF2-40B4-BE49-F238E27FC236}">
                <a16:creationId xmlns:a16="http://schemas.microsoft.com/office/drawing/2014/main" id="{BA33416F-70CF-43AA-885E-570670B0D5E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68650" y="5551488"/>
            <a:ext cx="6667500"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50"/>
                                        <p:tgtEl>
                                          <p:spTgt spid="5"/>
                                        </p:tgtEl>
                                      </p:cBhvr>
                                    </p:animEffect>
                                  </p:childTnLst>
                                </p:cTn>
                              </p:par>
                              <p:par>
                                <p:cTn id="13" presetID="21" presetClass="entr" presetSubtype="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heel(1)">
                                      <p:cBhvr>
                                        <p:cTn id="15"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1" descr="002.jpg">
            <a:extLst>
              <a:ext uri="{FF2B5EF4-FFF2-40B4-BE49-F238E27FC236}">
                <a16:creationId xmlns:a16="http://schemas.microsoft.com/office/drawing/2014/main" id="{4D6761FE-0877-4AED-80CB-93F0B3AD4F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52763" y="0"/>
            <a:ext cx="6897687" cy="975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4-PCS+TAR Robotica.mp4" descr="/Volumes/Volume/TAR Barcelona/4-PCS+TAR Robotica.mp4">
            <a:hlinkClick r:id="" action="ppaction://media"/>
            <a:extLst>
              <a:ext uri="{FF2B5EF4-FFF2-40B4-BE49-F238E27FC236}">
                <a16:creationId xmlns:a16="http://schemas.microsoft.com/office/drawing/2014/main" id="{E1C66EE7-4EB5-4466-B43F-50AC6B1803F7}"/>
              </a:ext>
            </a:extLst>
          </p:cNvPr>
          <p:cNvPicPr>
            <a:picLocks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1219200"/>
            <a:ext cx="130048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48360" fill="hold"/>
                                        <p:tgtEl>
                                          <p:spTgt spid="16384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63842"/>
                </p:tgtEl>
              </p:cMediaNode>
            </p:video>
            <p:seq concurrent="1" nextAc="seek">
              <p:cTn id="8" restart="whenNotActive" fill="hold" evtFilter="cancelBubble" nodeType="interactiveSeq">
                <p:stCondLst>
                  <p:cond evt="onClick" delay="0">
                    <p:tgtEl>
                      <p:spTgt spid="16384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63842"/>
                                        </p:tgtEl>
                                      </p:cBhvr>
                                    </p:cmd>
                                  </p:childTnLst>
                                </p:cTn>
                              </p:par>
                            </p:childTnLst>
                          </p:cTn>
                        </p:par>
                      </p:childTnLst>
                    </p:cTn>
                  </p:par>
                </p:childTnLst>
              </p:cTn>
              <p:nextCondLst>
                <p:cond evt="onClick" delay="0">
                  <p:tgtEl>
                    <p:spTgt spid="163842"/>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olo 1">
            <a:extLst>
              <a:ext uri="{FF2B5EF4-FFF2-40B4-BE49-F238E27FC236}">
                <a16:creationId xmlns:a16="http://schemas.microsoft.com/office/drawing/2014/main" id="{A7FB42E1-F8CF-4E68-8A95-ECB5E3C1E25D}"/>
              </a:ext>
            </a:extLst>
          </p:cNvPr>
          <p:cNvSpPr>
            <a:spLocks noGrp="1"/>
          </p:cNvSpPr>
          <p:nvPr>
            <p:ph type="title"/>
          </p:nvPr>
        </p:nvSpPr>
        <p:spPr/>
        <p:txBody>
          <a:bodyPr/>
          <a:lstStyle/>
          <a:p>
            <a:endParaRPr lang="fr-FR" altLang="fr-FR"/>
          </a:p>
        </p:txBody>
      </p:sp>
      <p:pic>
        <p:nvPicPr>
          <p:cNvPr id="164867" name="Segnaposto contenuto 3" descr="IMG_4019.jpg">
            <a:extLst>
              <a:ext uri="{FF2B5EF4-FFF2-40B4-BE49-F238E27FC236}">
                <a16:creationId xmlns:a16="http://schemas.microsoft.com/office/drawing/2014/main" id="{2D35A0C4-6958-4820-89D2-FB8CF6F0FFF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0616" r="-10616"/>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5890" name="Titolo 1">
            <a:extLst>
              <a:ext uri="{FF2B5EF4-FFF2-40B4-BE49-F238E27FC236}">
                <a16:creationId xmlns:a16="http://schemas.microsoft.com/office/drawing/2014/main" id="{CF8A11C7-E25E-425E-ABEE-E804A1484043}"/>
              </a:ext>
            </a:extLst>
          </p:cNvPr>
          <p:cNvSpPr>
            <a:spLocks noGrp="1"/>
          </p:cNvSpPr>
          <p:nvPr>
            <p:ph type="title"/>
          </p:nvPr>
        </p:nvSpPr>
        <p:spPr/>
        <p:txBody>
          <a:bodyPr/>
          <a:lstStyle/>
          <a:p>
            <a:r>
              <a:rPr lang="it-IT" altLang="fr-FR"/>
              <a:t>WWW.ishaws.it</a:t>
            </a:r>
          </a:p>
        </p:txBody>
      </p:sp>
      <p:pic>
        <p:nvPicPr>
          <p:cNvPr id="165891" name="Segnaposto contenuto 3" descr="Schermata 2018-03-08 alle 16.29.34.png">
            <a:extLst>
              <a:ext uri="{FF2B5EF4-FFF2-40B4-BE49-F238E27FC236}">
                <a16:creationId xmlns:a16="http://schemas.microsoft.com/office/drawing/2014/main" id="{132128AA-E5D6-49E3-AE97-871EDA636B9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1337" b="-11337"/>
          <a:stretch>
            <a:fillRect/>
          </a:stretch>
        </p:blipFill>
        <p:spPr bwMode="auto">
          <a:xfrm>
            <a:off x="690563" y="2492375"/>
            <a:ext cx="11679237" cy="6423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Immagine 3">
            <a:extLst>
              <a:ext uri="{FF2B5EF4-FFF2-40B4-BE49-F238E27FC236}">
                <a16:creationId xmlns:a16="http://schemas.microsoft.com/office/drawing/2014/main" id="{D0F90D82-1246-4DE5-9D24-A63D08C81E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100" y="123825"/>
            <a:ext cx="10558463"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3" name="Immagine 4">
            <a:extLst>
              <a:ext uri="{FF2B5EF4-FFF2-40B4-BE49-F238E27FC236}">
                <a16:creationId xmlns:a16="http://schemas.microsoft.com/office/drawing/2014/main" id="{ECDCA202-E0A8-42DE-B786-B22FC12A2E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89513" y="2201863"/>
            <a:ext cx="6913562"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Immagine 5">
            <a:extLst>
              <a:ext uri="{FF2B5EF4-FFF2-40B4-BE49-F238E27FC236}">
                <a16:creationId xmlns:a16="http://schemas.microsoft.com/office/drawing/2014/main" id="{3D48A6C4-1478-49A2-90A7-4F84D56BD97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806575" y="3425825"/>
            <a:ext cx="5237163" cy="739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Immagine 6">
            <a:extLst>
              <a:ext uri="{FF2B5EF4-FFF2-40B4-BE49-F238E27FC236}">
                <a16:creationId xmlns:a16="http://schemas.microsoft.com/office/drawing/2014/main" id="{55D72EFC-5D23-45A9-AFF4-CBB3A207661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43875" y="5435600"/>
            <a:ext cx="4703763"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Immagine 7">
            <a:extLst>
              <a:ext uri="{FF2B5EF4-FFF2-40B4-BE49-F238E27FC236}">
                <a16:creationId xmlns:a16="http://schemas.microsoft.com/office/drawing/2014/main" id="{AD9AB6C1-F96F-4961-AB21-12AA5494821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83575" y="9197975"/>
            <a:ext cx="4705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Immagine 3">
            <a:extLst>
              <a:ext uri="{FF2B5EF4-FFF2-40B4-BE49-F238E27FC236}">
                <a16:creationId xmlns:a16="http://schemas.microsoft.com/office/drawing/2014/main" id="{2A8CA359-2B05-47EF-9A24-9109FC97F1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9925" y="123825"/>
            <a:ext cx="11996738"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7" name="Immagine 4">
            <a:extLst>
              <a:ext uri="{FF2B5EF4-FFF2-40B4-BE49-F238E27FC236}">
                <a16:creationId xmlns:a16="http://schemas.microsoft.com/office/drawing/2014/main" id="{57432E3D-6A2C-4712-8A2D-BA463B2F61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63100" y="3581400"/>
            <a:ext cx="311785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Immagine 5">
            <a:extLst>
              <a:ext uri="{FF2B5EF4-FFF2-40B4-BE49-F238E27FC236}">
                <a16:creationId xmlns:a16="http://schemas.microsoft.com/office/drawing/2014/main" id="{63B69715-F7DE-47D7-889B-072391714533}"/>
              </a:ext>
            </a:extLst>
          </p:cNvPr>
          <p:cNvPicPr>
            <a:picLocks noChangeAspect="1"/>
          </p:cNvPicPr>
          <p:nvPr/>
        </p:nvPicPr>
        <p:blipFill>
          <a:blip r:embed="rId4">
            <a:extLst>
              <a:ext uri="{28A0092B-C50C-407E-A947-70E740481C1C}">
                <a14:useLocalDpi xmlns:a14="http://schemas.microsoft.com/office/drawing/2010/main" val="0"/>
              </a:ext>
            </a:extLst>
          </a:blip>
          <a:srcRect t="3214"/>
          <a:stretch>
            <a:fillRect/>
          </a:stretch>
        </p:blipFill>
        <p:spPr bwMode="auto">
          <a:xfrm>
            <a:off x="957263" y="4516438"/>
            <a:ext cx="7566025"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Immagine 1">
            <a:extLst>
              <a:ext uri="{FF2B5EF4-FFF2-40B4-BE49-F238E27FC236}">
                <a16:creationId xmlns:a16="http://schemas.microsoft.com/office/drawing/2014/main" id="{51DECB3F-9837-443B-8CC4-C28AB101313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08275" y="8909050"/>
            <a:ext cx="7920038"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CTIVEKEYPADS" val="1,2,3,4,5,6,7,8,9,10,11,12,13,14,15,16,17,18,19,20,21,22,23,24,25,26,27,28,29,30,31,32,33,34,35,36,37,38,39,40,41,42,43,44,45,46,47,48,49,50,51,52,53,54,55,56,57,58,59,60,61,62,63,64,65,66,67,68,69,70,71,72,73,74,75,76,77,78,79,80,81,82,83,84,85,86,87,88,89,90,91,92,93,94,95,96,97,98,99,100"/>
</p:tagLst>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_rels/theme7.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Editorial - Titolo - In alto">
  <a:themeElements>
    <a:clrScheme name="">
      <a:dk1>
        <a:srgbClr val="324863"/>
      </a:dk1>
      <a:lt1>
        <a:srgbClr val="634D31"/>
      </a:lt1>
      <a:dk2>
        <a:srgbClr val="615F5C"/>
      </a:dk2>
      <a:lt2>
        <a:srgbClr val="D6D3CB"/>
      </a:lt2>
      <a:accent1>
        <a:srgbClr val="4D76A4"/>
      </a:accent1>
      <a:accent2>
        <a:srgbClr val="729460"/>
      </a:accent2>
      <a:accent3>
        <a:srgbClr val="B7B2AD"/>
      </a:accent3>
      <a:accent4>
        <a:srgbClr val="293C53"/>
      </a:accent4>
      <a:accent5>
        <a:srgbClr val="B2BDCF"/>
      </a:accent5>
      <a:accent6>
        <a:srgbClr val="678656"/>
      </a:accent6>
      <a:hlink>
        <a:srgbClr val="0000FF"/>
      </a:hlink>
      <a:folHlink>
        <a:srgbClr val="FF00FF"/>
      </a:folHlink>
    </a:clrScheme>
    <a:fontScheme name="Editorial - Titolo - In alto">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solidFill>
            <a:srgbClr val="7996B9"/>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it-IT" sz="3000" b="0" i="0" u="none" strike="noStrike" cap="none" normalizeH="0" baseline="0">
            <a:ln>
              <a:noFill/>
            </a:ln>
            <a:solidFill>
              <a:srgbClr val="324863"/>
            </a:solidFill>
            <a:effectLst/>
            <a:latin typeface="Palatino" charset="0"/>
            <a:ea typeface="Palatino" charset="0"/>
            <a:cs typeface="Palatino" charset="0"/>
            <a:sym typeface="Palatino"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solidFill>
            <a:srgbClr val="7996B9"/>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it-IT" sz="3000" b="0" i="0" u="none" strike="noStrike" cap="none" normalizeH="0" baseline="0">
            <a:ln>
              <a:noFill/>
            </a:ln>
            <a:solidFill>
              <a:srgbClr val="324863"/>
            </a:solidFill>
            <a:effectLst/>
            <a:latin typeface="Palatino" charset="0"/>
            <a:ea typeface="Palatino" charset="0"/>
            <a:cs typeface="Palatino" charset="0"/>
            <a:sym typeface="Palatino" charset="0"/>
          </a:defRPr>
        </a:defPPr>
      </a:lstStyle>
    </a:lnDef>
  </a:objectDefaults>
  <a:extraClrSchemeLst/>
</a:theme>
</file>

<file path=ppt/theme/theme2.xml><?xml version="1.0" encoding="utf-8"?>
<a:theme xmlns:a="http://schemas.openxmlformats.org/drawingml/2006/main" name="Editorial - Titolo e punti elenco">
  <a:themeElements>
    <a:clrScheme name="">
      <a:dk1>
        <a:srgbClr val="324863"/>
      </a:dk1>
      <a:lt1>
        <a:srgbClr val="634D31"/>
      </a:lt1>
      <a:dk2>
        <a:srgbClr val="615F5C"/>
      </a:dk2>
      <a:lt2>
        <a:srgbClr val="D6D3CB"/>
      </a:lt2>
      <a:accent1>
        <a:srgbClr val="4D76A4"/>
      </a:accent1>
      <a:accent2>
        <a:srgbClr val="729460"/>
      </a:accent2>
      <a:accent3>
        <a:srgbClr val="B7B2AD"/>
      </a:accent3>
      <a:accent4>
        <a:srgbClr val="293C53"/>
      </a:accent4>
      <a:accent5>
        <a:srgbClr val="B2BDCF"/>
      </a:accent5>
      <a:accent6>
        <a:srgbClr val="678656"/>
      </a:accent6>
      <a:hlink>
        <a:srgbClr val="0000FF"/>
      </a:hlink>
      <a:folHlink>
        <a:srgbClr val="FF00FF"/>
      </a:folHlink>
    </a:clrScheme>
    <a:fontScheme name="Editorial - Titolo e punti elenco">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solidFill>
            <a:srgbClr val="7996B9"/>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it-IT" sz="3000" b="0" i="0" u="none" strike="noStrike" cap="none" normalizeH="0" baseline="0">
            <a:ln>
              <a:noFill/>
            </a:ln>
            <a:solidFill>
              <a:srgbClr val="324863"/>
            </a:solidFill>
            <a:effectLst/>
            <a:latin typeface="Palatino" charset="0"/>
            <a:ea typeface="Palatino" charset="0"/>
            <a:cs typeface="Palatino" charset="0"/>
            <a:sym typeface="Palatino"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solidFill>
            <a:srgbClr val="7996B9"/>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it-IT" sz="3000" b="0" i="0" u="none" strike="noStrike" cap="none" normalizeH="0" baseline="0">
            <a:ln>
              <a:noFill/>
            </a:ln>
            <a:solidFill>
              <a:srgbClr val="324863"/>
            </a:solidFill>
            <a:effectLst/>
            <a:latin typeface="Palatino" charset="0"/>
            <a:ea typeface="Palatino" charset="0"/>
            <a:cs typeface="Palatino" charset="0"/>
            <a:sym typeface="Palatino" charset="0"/>
          </a:defRPr>
        </a:defPPr>
      </a:lstStyle>
    </a:lnDef>
  </a:objectDefaults>
  <a:extraClrSchemeLst/>
</a:theme>
</file>

<file path=ppt/theme/theme3.xml><?xml version="1.0" encoding="utf-8"?>
<a:theme xmlns:a="http://schemas.openxmlformats.org/drawingml/2006/main" name="Editorial - Foto">
  <a:themeElements>
    <a:clrScheme name="">
      <a:dk1>
        <a:srgbClr val="324863"/>
      </a:dk1>
      <a:lt1>
        <a:srgbClr val="634D31"/>
      </a:lt1>
      <a:dk2>
        <a:srgbClr val="615F5C"/>
      </a:dk2>
      <a:lt2>
        <a:srgbClr val="D6D3CB"/>
      </a:lt2>
      <a:accent1>
        <a:srgbClr val="4D76A4"/>
      </a:accent1>
      <a:accent2>
        <a:srgbClr val="729460"/>
      </a:accent2>
      <a:accent3>
        <a:srgbClr val="B7B2AD"/>
      </a:accent3>
      <a:accent4>
        <a:srgbClr val="293C53"/>
      </a:accent4>
      <a:accent5>
        <a:srgbClr val="B2BDCF"/>
      </a:accent5>
      <a:accent6>
        <a:srgbClr val="678656"/>
      </a:accent6>
      <a:hlink>
        <a:srgbClr val="0000FF"/>
      </a:hlink>
      <a:folHlink>
        <a:srgbClr val="FF00FF"/>
      </a:folHlink>
    </a:clrScheme>
    <a:fontScheme name="Editorial - Foto">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solidFill>
            <a:srgbClr val="7996B9"/>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it-IT" sz="3000" b="0" i="0" u="none" strike="noStrike" cap="none" normalizeH="0" baseline="0">
            <a:ln>
              <a:noFill/>
            </a:ln>
            <a:solidFill>
              <a:srgbClr val="324863"/>
            </a:solidFill>
            <a:effectLst/>
            <a:latin typeface="Palatino" charset="0"/>
            <a:ea typeface="Palatino" charset="0"/>
            <a:cs typeface="Palatino" charset="0"/>
            <a:sym typeface="Palatino"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solidFill>
            <a:srgbClr val="7996B9"/>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it-IT" sz="3000" b="0" i="0" u="none" strike="noStrike" cap="none" normalizeH="0" baseline="0">
            <a:ln>
              <a:noFill/>
            </a:ln>
            <a:solidFill>
              <a:srgbClr val="324863"/>
            </a:solidFill>
            <a:effectLst/>
            <a:latin typeface="Palatino" charset="0"/>
            <a:ea typeface="Palatino" charset="0"/>
            <a:cs typeface="Palatino" charset="0"/>
            <a:sym typeface="Palatino" charset="0"/>
          </a:defRPr>
        </a:defPPr>
      </a:lstStyle>
    </a:lnDef>
  </a:objectDefaults>
  <a:extraClrSchemeLst/>
</a:theme>
</file>

<file path=ppt/theme/theme4.xml><?xml version="1.0" encoding="utf-8"?>
<a:theme xmlns:a="http://schemas.openxmlformats.org/drawingml/2006/main" name="Editorial - Citazione">
  <a:themeElements>
    <a:clrScheme name="">
      <a:dk1>
        <a:srgbClr val="324863"/>
      </a:dk1>
      <a:lt1>
        <a:srgbClr val="634D31"/>
      </a:lt1>
      <a:dk2>
        <a:srgbClr val="615F5C"/>
      </a:dk2>
      <a:lt2>
        <a:srgbClr val="D6D3CB"/>
      </a:lt2>
      <a:accent1>
        <a:srgbClr val="4D76A4"/>
      </a:accent1>
      <a:accent2>
        <a:srgbClr val="729460"/>
      </a:accent2>
      <a:accent3>
        <a:srgbClr val="B7B2AD"/>
      </a:accent3>
      <a:accent4>
        <a:srgbClr val="293C53"/>
      </a:accent4>
      <a:accent5>
        <a:srgbClr val="B2BDCF"/>
      </a:accent5>
      <a:accent6>
        <a:srgbClr val="678656"/>
      </a:accent6>
      <a:hlink>
        <a:srgbClr val="0000FF"/>
      </a:hlink>
      <a:folHlink>
        <a:srgbClr val="FF00FF"/>
      </a:folHlink>
    </a:clrScheme>
    <a:fontScheme name="Editorial - Citazione">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solidFill>
            <a:srgbClr val="7996B9"/>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it-IT" sz="3000" b="0" i="0" u="none" strike="noStrike" cap="none" normalizeH="0" baseline="0">
            <a:ln>
              <a:noFill/>
            </a:ln>
            <a:solidFill>
              <a:srgbClr val="324863"/>
            </a:solidFill>
            <a:effectLst/>
            <a:latin typeface="Palatino" charset="0"/>
            <a:ea typeface="Palatino" charset="0"/>
            <a:cs typeface="Palatino" charset="0"/>
            <a:sym typeface="Palatino"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solidFill>
            <a:srgbClr val="7996B9"/>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it-IT" sz="3000" b="0" i="0" u="none" strike="noStrike" cap="none" normalizeH="0" baseline="0">
            <a:ln>
              <a:noFill/>
            </a:ln>
            <a:solidFill>
              <a:srgbClr val="324863"/>
            </a:solidFill>
            <a:effectLst/>
            <a:latin typeface="Palatino" charset="0"/>
            <a:ea typeface="Palatino" charset="0"/>
            <a:cs typeface="Palatino" charset="0"/>
            <a:sym typeface="Palatino" charset="0"/>
          </a:defRPr>
        </a:defPPr>
      </a:lstStyle>
    </a:lnDef>
  </a:objectDefaults>
  <a:extraClrSchemeLst/>
</a:theme>
</file>

<file path=ppt/theme/theme5.xml><?xml version="1.0" encoding="utf-8"?>
<a:theme xmlns:a="http://schemas.openxmlformats.org/drawingml/2006/main" name="Editorial - Vuoto">
  <a:themeElements>
    <a:clrScheme name="">
      <a:dk1>
        <a:srgbClr val="324863"/>
      </a:dk1>
      <a:lt1>
        <a:srgbClr val="634D31"/>
      </a:lt1>
      <a:dk2>
        <a:srgbClr val="615F5C"/>
      </a:dk2>
      <a:lt2>
        <a:srgbClr val="D6D3CB"/>
      </a:lt2>
      <a:accent1>
        <a:srgbClr val="4D76A4"/>
      </a:accent1>
      <a:accent2>
        <a:srgbClr val="729460"/>
      </a:accent2>
      <a:accent3>
        <a:srgbClr val="B7B2AD"/>
      </a:accent3>
      <a:accent4>
        <a:srgbClr val="293C53"/>
      </a:accent4>
      <a:accent5>
        <a:srgbClr val="B2BDCF"/>
      </a:accent5>
      <a:accent6>
        <a:srgbClr val="678656"/>
      </a:accent6>
      <a:hlink>
        <a:srgbClr val="0000FF"/>
      </a:hlink>
      <a:folHlink>
        <a:srgbClr val="FF00FF"/>
      </a:folHlink>
    </a:clrScheme>
    <a:fontScheme name="Editorial - Vuoto">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solidFill>
            <a:srgbClr val="7996B9"/>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it-IT" sz="3000" b="0" i="0" u="none" strike="noStrike" cap="none" normalizeH="0" baseline="0">
            <a:ln>
              <a:noFill/>
            </a:ln>
            <a:solidFill>
              <a:srgbClr val="324863"/>
            </a:solidFill>
            <a:effectLst/>
            <a:latin typeface="Palatino" charset="0"/>
            <a:ea typeface="Palatino" charset="0"/>
            <a:cs typeface="Palatino" charset="0"/>
            <a:sym typeface="Palatino"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solidFill>
            <a:srgbClr val="7996B9"/>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it-IT" sz="3000" b="0" i="0" u="none" strike="noStrike" cap="none" normalizeH="0" baseline="0">
            <a:ln>
              <a:noFill/>
            </a:ln>
            <a:solidFill>
              <a:srgbClr val="324863"/>
            </a:solidFill>
            <a:effectLst/>
            <a:latin typeface="Palatino" charset="0"/>
            <a:ea typeface="Palatino" charset="0"/>
            <a:cs typeface="Palatino" charset="0"/>
            <a:sym typeface="Palatino" charset="0"/>
          </a:defRPr>
        </a:defPPr>
      </a:lstStyle>
    </a:lnDef>
  </a:objectDefaults>
  <a:extraClrSchemeLst/>
</a:theme>
</file>

<file path=ppt/theme/theme6.xml><?xml version="1.0" encoding="utf-8"?>
<a:theme xmlns:a="http://schemas.openxmlformats.org/drawingml/2006/main" name="Editorial - Foto - 3 per pagina">
  <a:themeElements>
    <a:clrScheme name="">
      <a:dk1>
        <a:srgbClr val="324863"/>
      </a:dk1>
      <a:lt1>
        <a:srgbClr val="634D31"/>
      </a:lt1>
      <a:dk2>
        <a:srgbClr val="615F5C"/>
      </a:dk2>
      <a:lt2>
        <a:srgbClr val="D6D3CB"/>
      </a:lt2>
      <a:accent1>
        <a:srgbClr val="4D76A4"/>
      </a:accent1>
      <a:accent2>
        <a:srgbClr val="729460"/>
      </a:accent2>
      <a:accent3>
        <a:srgbClr val="B7B2AD"/>
      </a:accent3>
      <a:accent4>
        <a:srgbClr val="293C53"/>
      </a:accent4>
      <a:accent5>
        <a:srgbClr val="B2BDCF"/>
      </a:accent5>
      <a:accent6>
        <a:srgbClr val="678656"/>
      </a:accent6>
      <a:hlink>
        <a:srgbClr val="0000FF"/>
      </a:hlink>
      <a:folHlink>
        <a:srgbClr val="FF00FF"/>
      </a:folHlink>
    </a:clrScheme>
    <a:fontScheme name="Editorial - Foto - 3 per pagina">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solidFill>
            <a:srgbClr val="7996B9"/>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it-IT" sz="3000" b="0" i="0" u="none" strike="noStrike" cap="none" normalizeH="0" baseline="0">
            <a:ln>
              <a:noFill/>
            </a:ln>
            <a:solidFill>
              <a:srgbClr val="324863"/>
            </a:solidFill>
            <a:effectLst/>
            <a:latin typeface="Palatino" charset="0"/>
            <a:ea typeface="Palatino" charset="0"/>
            <a:cs typeface="Palatino" charset="0"/>
            <a:sym typeface="Palatino"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solidFill>
            <a:srgbClr val="7996B9"/>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it-IT" sz="3000" b="0" i="0" u="none" strike="noStrike" cap="none" normalizeH="0" baseline="0">
            <a:ln>
              <a:noFill/>
            </a:ln>
            <a:solidFill>
              <a:srgbClr val="324863"/>
            </a:solidFill>
            <a:effectLst/>
            <a:latin typeface="Palatino" charset="0"/>
            <a:ea typeface="Palatino" charset="0"/>
            <a:cs typeface="Palatino" charset="0"/>
            <a:sym typeface="Palatino" charset="0"/>
          </a:defRPr>
        </a:defPPr>
      </a:lstStyle>
    </a:lnDef>
  </a:objectDefaults>
  <a:extraClrSchemeLst/>
</a:theme>
</file>

<file path=ppt/theme/theme7.xml><?xml version="1.0" encoding="utf-8"?>
<a:theme xmlns:a="http://schemas.openxmlformats.org/drawingml/2006/main" name="1_Editorial - Foto - 3 per pagina">
  <a:themeElements>
    <a:clrScheme name="">
      <a:dk1>
        <a:srgbClr val="324863"/>
      </a:dk1>
      <a:lt1>
        <a:srgbClr val="634D31"/>
      </a:lt1>
      <a:dk2>
        <a:srgbClr val="615F5C"/>
      </a:dk2>
      <a:lt2>
        <a:srgbClr val="D6D3CB"/>
      </a:lt2>
      <a:accent1>
        <a:srgbClr val="4D76A4"/>
      </a:accent1>
      <a:accent2>
        <a:srgbClr val="729460"/>
      </a:accent2>
      <a:accent3>
        <a:srgbClr val="B7B2AD"/>
      </a:accent3>
      <a:accent4>
        <a:srgbClr val="293C53"/>
      </a:accent4>
      <a:accent5>
        <a:srgbClr val="B2BDCF"/>
      </a:accent5>
      <a:accent6>
        <a:srgbClr val="678656"/>
      </a:accent6>
      <a:hlink>
        <a:srgbClr val="0000FF"/>
      </a:hlink>
      <a:folHlink>
        <a:srgbClr val="FF00FF"/>
      </a:folHlink>
    </a:clrScheme>
    <a:fontScheme name="Editorial - Foto - 3 per pagina">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solidFill>
            <a:srgbClr val="7996B9"/>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it-IT" sz="3000" b="0" i="0" u="none" strike="noStrike" cap="none" normalizeH="0" baseline="0">
            <a:ln>
              <a:noFill/>
            </a:ln>
            <a:solidFill>
              <a:srgbClr val="324863"/>
            </a:solidFill>
            <a:effectLst/>
            <a:latin typeface="Palatino" charset="0"/>
            <a:ea typeface="Palatino" charset="0"/>
            <a:cs typeface="Palatino" charset="0"/>
            <a:sym typeface="Palatino"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solidFill>
            <a:srgbClr val="7996B9"/>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it-IT" sz="3000" b="0" i="0" u="none" strike="noStrike" cap="none" normalizeH="0" baseline="0">
            <a:ln>
              <a:noFill/>
            </a:ln>
            <a:solidFill>
              <a:srgbClr val="324863"/>
            </a:solidFill>
            <a:effectLst/>
            <a:latin typeface="Palatino" charset="0"/>
            <a:ea typeface="Palatino" charset="0"/>
            <a:cs typeface="Palatino" charset="0"/>
            <a:sym typeface="Palatino" charset="0"/>
          </a:defRPr>
        </a:defPPr>
      </a:lstStyle>
    </a:lnDef>
  </a:objectDefaults>
  <a:extraClrSchemeLst/>
</a:theme>
</file>

<file path=ppt/theme/theme8.xml><?xml version="1.0" encoding="utf-8"?>
<a:theme xmlns:a="http://schemas.openxmlformats.org/drawingml/2006/main" name="Tema di Office">
  <a:themeElements>
    <a:clrScheme name="">
      <a:dk1>
        <a:srgbClr val="000000"/>
      </a:dk1>
      <a:lt1>
        <a:srgbClr val="FFFFFF"/>
      </a:lt1>
      <a:dk2>
        <a:srgbClr val="615F5C"/>
      </a:dk2>
      <a:lt2>
        <a:srgbClr val="D6D3CB"/>
      </a:lt2>
      <a:accent1>
        <a:srgbClr val="4D76A4"/>
      </a:accent1>
      <a:accent2>
        <a:srgbClr val="729460"/>
      </a:accent2>
      <a:accent3>
        <a:srgbClr val="FFFFFF"/>
      </a:accent3>
      <a:accent4>
        <a:srgbClr val="000000"/>
      </a:accent4>
      <a:accent5>
        <a:srgbClr val="B2BDCF"/>
      </a:accent5>
      <a:accent6>
        <a:srgbClr val="678656"/>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1499</TotalTime>
  <Words>1115</Words>
  <Application>Microsoft Office PowerPoint</Application>
  <PresentationFormat>Personnalisé</PresentationFormat>
  <Paragraphs>227</Paragraphs>
  <Slides>74</Slides>
  <Notes>1</Notes>
  <HiddenSlides>16</HiddenSlides>
  <MMClips>16</MMClips>
  <ScaleCrop>false</ScaleCrop>
  <HeadingPairs>
    <vt:vector size="6" baseType="variant">
      <vt:variant>
        <vt:lpstr>Polices utilisées</vt:lpstr>
      </vt:variant>
      <vt:variant>
        <vt:i4>12</vt:i4>
      </vt:variant>
      <vt:variant>
        <vt:lpstr>Thème</vt:lpstr>
      </vt:variant>
      <vt:variant>
        <vt:i4>7</vt:i4>
      </vt:variant>
      <vt:variant>
        <vt:lpstr>Titres des diapositives</vt:lpstr>
      </vt:variant>
      <vt:variant>
        <vt:i4>74</vt:i4>
      </vt:variant>
    </vt:vector>
  </HeadingPairs>
  <TitlesOfParts>
    <vt:vector size="93" baseType="lpstr">
      <vt:lpstr>Palatino</vt:lpstr>
      <vt:lpstr>Calibri</vt:lpstr>
      <vt:lpstr>Arial</vt:lpstr>
      <vt:lpstr>Avenir Roman</vt:lpstr>
      <vt:lpstr>ＭＳ Ｐゴシック</vt:lpstr>
      <vt:lpstr>Didot</vt:lpstr>
      <vt:lpstr>Helvetica Neue Light</vt:lpstr>
      <vt:lpstr>Arial Narrow</vt:lpstr>
      <vt:lpstr>Trebuchet MS</vt:lpstr>
      <vt:lpstr>Helvetica</vt:lpstr>
      <vt:lpstr>Britannic Bold</vt:lpstr>
      <vt:lpstr>MetaNormalLF-Roman</vt:lpstr>
      <vt:lpstr>Editorial - Titolo - In alto</vt:lpstr>
      <vt:lpstr>Editorial - Titolo e punti elenco</vt:lpstr>
      <vt:lpstr>Editorial - Foto</vt:lpstr>
      <vt:lpstr>Editorial - Citazione</vt:lpstr>
      <vt:lpstr>Editorial - Vuoto</vt:lpstr>
      <vt:lpstr>Editorial - Foto - 3 per pagina</vt:lpstr>
      <vt:lpstr>1_Editorial - Foto - 3 per pagina</vt:lpstr>
      <vt:lpstr>Abdominal wall reconstruction  utilizing the combination of absorbable  and permanent mesh in a retromuscular  position with PCS + TAR</vt:lpstr>
      <vt:lpstr>Posterior Component Separation plus TAR: indicazioni, tecniche e risultati</vt:lpstr>
      <vt:lpstr>Outcome of abdominal wall reconstruction using bioA tissue reinforcement and 3D configuration of permanent meshes; a single center experience projected in a multi-center prospective study</vt:lpstr>
      <vt:lpstr>Posterior Component Separation plus TAR: indicazioni, tecniche e risultati</vt:lpstr>
      <vt:lpstr>Outcome of abdominal wall reconstruction using bioA tissue reinforcement and 3D configuration of permanent meshes; a single center experience projected in a multi-center prospective study</vt:lpstr>
      <vt:lpstr> COMPONENT SEPARATION TECHNIQUES  </vt:lpstr>
      <vt:lpstr>Présentation PowerPoint</vt:lpstr>
      <vt:lpstr>Présentation PowerPoint</vt:lpstr>
      <vt:lpstr>Présentation PowerPoint</vt:lpstr>
      <vt:lpstr>Présentation PowerPoint</vt:lpstr>
      <vt:lpstr>Présentation PowerPoint</vt:lpstr>
      <vt:lpstr>PRE-OP</vt:lpstr>
      <vt:lpstr>Présentation PowerPoint</vt:lpstr>
      <vt:lpstr>1 YEAR</vt:lpstr>
      <vt:lpstr>Présentation PowerPoint</vt:lpstr>
      <vt:lpstr>3 YEARS</vt:lpstr>
      <vt:lpstr>Présentation PowerPoint</vt:lpstr>
      <vt:lpstr>Personal Experience CST+TAR</vt:lpstr>
      <vt:lpstr>Personal Experience CST+TAR   From March 2014 to March 2019</vt:lpstr>
      <vt:lpstr>Présentation PowerPoint</vt:lpstr>
      <vt:lpstr>Présentation PowerPoint</vt:lpstr>
      <vt:lpstr>Our indications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Our goal: AVOID THE BRIDGING</vt:lpstr>
      <vt:lpstr>Présentation PowerPoint</vt:lpstr>
      <vt:lpstr>Présentation PowerPoint</vt:lpstr>
      <vt:lpstr>Présentation PowerPoint</vt:lpstr>
      <vt:lpstr>Présentation PowerPoint</vt:lpstr>
      <vt:lpstr>Présentation PowerPoint</vt:lpstr>
      <vt:lpstr>Présentation PowerPoint</vt:lpstr>
      <vt:lpstr>Operative Steps</vt:lpstr>
      <vt:lpstr>Présentation PowerPoint</vt:lpstr>
      <vt:lpstr>Operative Steps</vt:lpstr>
      <vt:lpstr>Operative Steps</vt:lpstr>
      <vt:lpstr>Présentation PowerPoint</vt:lpstr>
      <vt:lpstr>Operative Steps</vt:lpstr>
      <vt:lpstr>Operative Steps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Post-operative ICU</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WWW.ishaws.it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TECNICA DI SEPARAZIONE DEI COMPONENTI NEL TRATTAMENTO DEI LAPAROCELI COMPLESSI</dc:title>
  <cp:lastModifiedBy>Jean Pascal</cp:lastModifiedBy>
  <cp:revision>122</cp:revision>
  <dcterms:created xsi:type="dcterms:W3CDTF">2019-06-13T04:12:42Z</dcterms:created>
  <dcterms:modified xsi:type="dcterms:W3CDTF">2019-12-03T18:36:28Z</dcterms:modified>
</cp:coreProperties>
</file>